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FE072-9296-442D-9360-4B92DEE6953B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A4288-29D5-4016-9B83-ED86DA11D9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06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D8C4-1879-4ED2-9042-4904ECC34BDA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133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00E2A-29CE-4D61-AED8-14FA0C3640F3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99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E323-5B29-43A5-9CBA-8C35E4CAA5F2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84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E4DF-D4C9-419E-AB70-03DB6AFFB327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292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1AC44-DC2D-409D-AB14-ECFB68DBE8C4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26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6A4F-9A46-4446-8660-1810C40E3583}" type="datetime5">
              <a:rPr lang="en-GB" smtClean="0"/>
              <a:t>15-Nov-16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6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39F4-76DA-44AF-B34A-63F66136F7BD}" type="datetime5">
              <a:rPr lang="en-GB" smtClean="0"/>
              <a:t>15-Nov-16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0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88090-12AA-45C4-ABDA-1DE521C35AB9}" type="datetime5">
              <a:rPr lang="en-GB" smtClean="0"/>
              <a:t>15-Nov-16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16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98F8-310B-4295-9FBF-AF40DA49C802}" type="datetime5">
              <a:rPr lang="en-GB" smtClean="0"/>
              <a:t>15-Nov-16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54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4D01-9F25-4D9E-9B83-ACBA06EBC6B0}" type="datetime5">
              <a:rPr lang="en-GB" smtClean="0"/>
              <a:t>15-Nov-16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73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AC0E-1ECF-4190-A1D0-13DAAB46C891}" type="datetime5">
              <a:rPr lang="en-GB" smtClean="0"/>
              <a:t>15-Nov-16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C2C8E-585A-48F2-B546-9306BB49E0FC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763FA-42AF-45E7-B217-B5293D6597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0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AA2CB-DB38-47C2-9BAC-CC3153F22E2A}" type="datetime5">
              <a:rPr lang="en-GB" smtClean="0"/>
              <a:t>15-Nov-16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8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18856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Resistor PAG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lvl="0"/>
            <a:r>
              <a:rPr lang="en-GB" sz="7200" dirty="0" smtClean="0"/>
              <a:t>To </a:t>
            </a:r>
            <a:r>
              <a:rPr lang="en-GB" sz="7200" dirty="0"/>
              <a:t>determine the combined value of resistor combinations</a:t>
            </a:r>
          </a:p>
          <a:p>
            <a:pPr lvl="0"/>
            <a:r>
              <a:rPr lang="en-GB" sz="7200" dirty="0"/>
              <a:t>To observe that potential is distributed across resistors in series in proportion to their value</a:t>
            </a:r>
          </a:p>
          <a:p>
            <a:pPr lvl="0"/>
            <a:r>
              <a:rPr lang="en-GB" sz="7200" dirty="0"/>
              <a:t>To design, construct and check circuits using a DC power supply and range of components</a:t>
            </a:r>
          </a:p>
          <a:p>
            <a:pPr lvl="0"/>
            <a:r>
              <a:rPr lang="en-GB" sz="7200" dirty="0"/>
              <a:t>To use appropriate digital meters including </a:t>
            </a:r>
            <a:r>
              <a:rPr lang="en-GB" sz="7200" dirty="0" err="1"/>
              <a:t>multimeters</a:t>
            </a:r>
            <a:r>
              <a:rPr lang="en-GB" sz="7200" dirty="0"/>
              <a:t> to measure </a:t>
            </a:r>
            <a:r>
              <a:rPr lang="en-GB" sz="7200" dirty="0" smtClean="0"/>
              <a:t>resistance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84168" y="476672"/>
            <a:ext cx="2349624" cy="64807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fld id="{8A8BFCA1-B147-4BA2-B265-9EF86F66A1FA}" type="datetime5">
              <a:rPr lang="en-GB" sz="1800" b="1" smtClean="0">
                <a:solidFill>
                  <a:schemeClr val="tx1"/>
                </a:solidFill>
              </a:rPr>
              <a:t>15-Nov-16</a:t>
            </a:fld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Explosion 2 5"/>
          <p:cNvSpPr/>
          <p:nvPr/>
        </p:nvSpPr>
        <p:spPr>
          <a:xfrm>
            <a:off x="2627784" y="4641898"/>
            <a:ext cx="5184576" cy="2216102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Record the  date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Units in table Headings 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280920" cy="64633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b="1" dirty="0" smtClean="0"/>
              <a:t>Practical </a:t>
            </a:r>
            <a:r>
              <a:rPr lang="en-GB" b="1" dirty="0"/>
              <a:t>Skills</a:t>
            </a:r>
            <a:endParaRPr lang="en-GB" dirty="0"/>
          </a:p>
          <a:p>
            <a:pPr lvl="0"/>
            <a:r>
              <a:rPr lang="en-GB" sz="2400" dirty="0"/>
              <a:t>1.2.1(a) apply investigative approaches and methods to practical work</a:t>
            </a:r>
          </a:p>
          <a:p>
            <a:pPr lvl="0"/>
            <a:r>
              <a:rPr lang="en-GB" sz="2400" dirty="0"/>
              <a:t>1.2.1(b) safely and correctly use a range of practical equipment and materials</a:t>
            </a:r>
          </a:p>
          <a:p>
            <a:pPr lvl="0"/>
            <a:r>
              <a:rPr lang="en-GB" sz="2400" dirty="0"/>
              <a:t>1.2.1(c) follow written instructions</a:t>
            </a:r>
          </a:p>
          <a:p>
            <a:pPr lvl="0"/>
            <a:r>
              <a:rPr lang="en-GB" sz="2400" dirty="0"/>
              <a:t>1.2.1(d) make and record observations/measurements</a:t>
            </a:r>
          </a:p>
          <a:p>
            <a:pPr lvl="0"/>
            <a:r>
              <a:rPr lang="en-GB" sz="2400" dirty="0"/>
              <a:t>1.2.1(e) keep appropriate records of experimental activities</a:t>
            </a:r>
          </a:p>
          <a:p>
            <a:pPr lvl="0"/>
            <a:r>
              <a:rPr lang="en-GB" sz="2400" dirty="0"/>
              <a:t>1.2.1(f) present information and data in a scientific way</a:t>
            </a:r>
          </a:p>
          <a:p>
            <a:pPr lvl="0"/>
            <a:r>
              <a:rPr lang="en-GB" sz="2400" dirty="0"/>
              <a:t>1.2.1(j) use a wide range of experimental and practical instruments, equipment and techniques appropriate to the knowledge and understanding included in the specification</a:t>
            </a:r>
          </a:p>
          <a:p>
            <a:pPr lvl="0"/>
            <a:r>
              <a:rPr lang="en-GB" sz="2400" dirty="0"/>
              <a:t>1.2.2(b) use of appropriate digital instruments including electrical </a:t>
            </a:r>
            <a:r>
              <a:rPr lang="en-GB" sz="2400" dirty="0" err="1"/>
              <a:t>multimeters</a:t>
            </a:r>
            <a:r>
              <a:rPr lang="en-GB" sz="2400" dirty="0"/>
              <a:t> to measure resistance</a:t>
            </a:r>
          </a:p>
          <a:p>
            <a:pPr lvl="0"/>
            <a:r>
              <a:rPr lang="en-GB" sz="2400" dirty="0"/>
              <a:t>1.2.2(g) design, construct and check circuits using DC power supplies and a range of circuit components</a:t>
            </a:r>
            <a:r>
              <a:rPr lang="en-GB" sz="2400" dirty="0" smtClean="0"/>
              <a:t>.</a:t>
            </a:r>
            <a:r>
              <a:rPr lang="en-GB" b="1" dirty="0"/>
              <a:t> 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157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 smtClean="0"/>
              <a:t>CPAC Requirement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GB" dirty="0" smtClean="0"/>
              <a:t>(1) Follows written procedures</a:t>
            </a:r>
          </a:p>
          <a:p>
            <a:pPr lvl="0"/>
            <a:r>
              <a:rPr lang="en-GB" dirty="0" smtClean="0"/>
              <a:t>(2) Applies investigative approaches and methods when using instruments and equipment</a:t>
            </a:r>
          </a:p>
          <a:p>
            <a:pPr lvl="0"/>
            <a:r>
              <a:rPr lang="en-GB" dirty="0" smtClean="0"/>
              <a:t>(3) Safely uses a range of practical equipment and materials</a:t>
            </a:r>
          </a:p>
          <a:p>
            <a:pPr lvl="0"/>
            <a:r>
              <a:rPr lang="en-GB" dirty="0" smtClean="0"/>
              <a:t>(4) Makes and records observations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86000" y="-8666619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CPAC</a:t>
            </a:r>
            <a:endParaRPr lang="en-GB" dirty="0"/>
          </a:p>
          <a:p>
            <a:pPr lvl="0"/>
            <a:r>
              <a:rPr lang="en-GB" dirty="0"/>
              <a:t>(1) Follows written procedures</a:t>
            </a:r>
          </a:p>
          <a:p>
            <a:pPr lvl="0"/>
            <a:r>
              <a:rPr lang="en-GB" dirty="0"/>
              <a:t>(2) Applies investigative approaches and methods when using instruments and equipment</a:t>
            </a:r>
          </a:p>
          <a:p>
            <a:pPr lvl="0"/>
            <a:r>
              <a:rPr lang="en-GB" dirty="0"/>
              <a:t>(3) Safely uses a range of practical equipment and materials</a:t>
            </a:r>
          </a:p>
          <a:p>
            <a:pPr lvl="0"/>
            <a:r>
              <a:rPr lang="en-GB" dirty="0"/>
              <a:t>(4) Makes and records observations</a:t>
            </a:r>
          </a:p>
          <a:p>
            <a:r>
              <a:rPr lang="en-GB" b="1" dirty="0"/>
              <a:t> 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 </a:t>
            </a:r>
            <a:endParaRPr lang="en-GB" dirty="0"/>
          </a:p>
          <a:p>
            <a:r>
              <a:rPr lang="en-GB" b="1" dirty="0"/>
              <a:t> 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DFB1-457F-4216-9637-0D560C585B22}" type="datetime5">
              <a:rPr lang="en-GB" smtClean="0"/>
              <a:t>15-Nov-16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389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5496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Remember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Date your work</a:t>
            </a:r>
          </a:p>
          <a:p>
            <a:r>
              <a:rPr lang="en-GB" dirty="0" smtClean="0"/>
              <a:t>Tables neat , headings</a:t>
            </a:r>
          </a:p>
          <a:p>
            <a:r>
              <a:rPr lang="en-GB" dirty="0" smtClean="0"/>
              <a:t>Safety</a:t>
            </a:r>
          </a:p>
          <a:p>
            <a:r>
              <a:rPr lang="en-GB" dirty="0" smtClean="0"/>
              <a:t>Circuit diagram</a:t>
            </a:r>
          </a:p>
          <a:p>
            <a:r>
              <a:rPr lang="en-GB" dirty="0" smtClean="0"/>
              <a:t>Follow all the written instructions.</a:t>
            </a:r>
          </a:p>
          <a:p>
            <a:r>
              <a:rPr lang="en-GB" dirty="0" smtClean="0"/>
              <a:t>When using </a:t>
            </a:r>
            <a:r>
              <a:rPr lang="en-GB" dirty="0" err="1" smtClean="0"/>
              <a:t>multimeter</a:t>
            </a:r>
            <a:r>
              <a:rPr lang="en-GB" dirty="0" smtClean="0"/>
              <a:t>  best to start at high range then increase the sensitivity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76256" y="620688"/>
            <a:ext cx="1512168" cy="50405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fld id="{86D7E4DF-D4C9-419E-AB70-03DB6AFFB327}" type="datetime5">
              <a:rPr lang="en-GB" sz="2000" smtClean="0">
                <a:solidFill>
                  <a:schemeClr val="tx1"/>
                </a:solidFill>
              </a:rPr>
              <a:t>15-Nov-16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41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3AB8D-7A8F-4952-9272-E72E9B27F25B}" type="datetime5">
              <a:rPr lang="en-GB" smtClean="0"/>
              <a:t>15-Nov-16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5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283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Resistor PAG</vt:lpstr>
      <vt:lpstr>PowerPoint Presentation</vt:lpstr>
      <vt:lpstr>CPAC Requirement  </vt:lpstr>
      <vt:lpstr>Remember </vt:lpstr>
      <vt:lpstr>PowerPoint Presentation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setup-Software Setup Account</dc:creator>
  <cp:lastModifiedBy>setup-Software Setup Account</cp:lastModifiedBy>
  <cp:revision>2</cp:revision>
  <dcterms:created xsi:type="dcterms:W3CDTF">2016-11-15T16:57:32Z</dcterms:created>
  <dcterms:modified xsi:type="dcterms:W3CDTF">2016-11-15T17:17:41Z</dcterms:modified>
</cp:coreProperties>
</file>