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1D7C-AD3C-4B24-B043-8BD8281B8FEC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311-9703-43E5-B8A4-9DDEB64D0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334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1D7C-AD3C-4B24-B043-8BD8281B8FEC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311-9703-43E5-B8A4-9DDEB64D0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55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1D7C-AD3C-4B24-B043-8BD8281B8FEC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311-9703-43E5-B8A4-9DDEB64D0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672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1D7C-AD3C-4B24-B043-8BD8281B8FEC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311-9703-43E5-B8A4-9DDEB64D0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53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1D7C-AD3C-4B24-B043-8BD8281B8FEC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311-9703-43E5-B8A4-9DDEB64D0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184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1D7C-AD3C-4B24-B043-8BD8281B8FEC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311-9703-43E5-B8A4-9DDEB64D0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373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1D7C-AD3C-4B24-B043-8BD8281B8FEC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311-9703-43E5-B8A4-9DDEB64D0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260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1D7C-AD3C-4B24-B043-8BD8281B8FEC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311-9703-43E5-B8A4-9DDEB64D0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266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1D7C-AD3C-4B24-B043-8BD8281B8FEC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311-9703-43E5-B8A4-9DDEB64D0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94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1D7C-AD3C-4B24-B043-8BD8281B8FEC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311-9703-43E5-B8A4-9DDEB64D0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34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1D7C-AD3C-4B24-B043-8BD8281B8FEC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6311-9703-43E5-B8A4-9DDEB64D0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64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A1D7C-AD3C-4B24-B043-8BD8281B8FEC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16311-9703-43E5-B8A4-9DDEB64D0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215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0" y="476672"/>
            <a:ext cx="8195206" cy="5884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3266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127826"/>
            <a:ext cx="3995936" cy="2869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16" y="3377400"/>
            <a:ext cx="4283968" cy="3075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0284" y="122627"/>
            <a:ext cx="3995936" cy="2869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512" y="3383536"/>
            <a:ext cx="4283968" cy="3075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8937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Bishop Wordsworth's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setup-Software Setup Account</dc:creator>
  <cp:lastModifiedBy>setup-Software Setup Account</cp:lastModifiedBy>
  <cp:revision>1</cp:revision>
  <cp:lastPrinted>2016-10-03T12:42:57Z</cp:lastPrinted>
  <dcterms:created xsi:type="dcterms:W3CDTF">2016-10-03T12:41:37Z</dcterms:created>
  <dcterms:modified xsi:type="dcterms:W3CDTF">2016-10-03T12:44:41Z</dcterms:modified>
</cp:coreProperties>
</file>