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79" r:id="rId1"/>
  </p:sldMasterIdLst>
  <p:notesMasterIdLst>
    <p:notesMasterId r:id="rId30"/>
  </p:notesMasterIdLst>
  <p:handoutMasterIdLst>
    <p:handoutMasterId r:id="rId31"/>
  </p:handoutMasterIdLst>
  <p:sldIdLst>
    <p:sldId id="276" r:id="rId2"/>
    <p:sldId id="317" r:id="rId3"/>
    <p:sldId id="318" r:id="rId4"/>
    <p:sldId id="319" r:id="rId5"/>
    <p:sldId id="320" r:id="rId6"/>
    <p:sldId id="321" r:id="rId7"/>
    <p:sldId id="322" r:id="rId8"/>
    <p:sldId id="323" r:id="rId9"/>
    <p:sldId id="270" r:id="rId10"/>
    <p:sldId id="284" r:id="rId11"/>
    <p:sldId id="292" r:id="rId12"/>
    <p:sldId id="290" r:id="rId13"/>
    <p:sldId id="294" r:id="rId14"/>
    <p:sldId id="293" r:id="rId15"/>
    <p:sldId id="289" r:id="rId16"/>
    <p:sldId id="288" r:id="rId17"/>
    <p:sldId id="315" r:id="rId18"/>
    <p:sldId id="316" r:id="rId19"/>
    <p:sldId id="312" r:id="rId20"/>
    <p:sldId id="313" r:id="rId21"/>
    <p:sldId id="314" r:id="rId22"/>
    <p:sldId id="296" r:id="rId23"/>
    <p:sldId id="295" r:id="rId24"/>
    <p:sldId id="287" r:id="rId25"/>
    <p:sldId id="286" r:id="rId26"/>
    <p:sldId id="285" r:id="rId27"/>
    <p:sldId id="309" r:id="rId28"/>
    <p:sldId id="280" r:id="rId29"/>
  </p:sldIdLst>
  <p:sldSz cx="9144000" cy="6858000" type="screen4x3"/>
  <p:notesSz cx="6858000" cy="9144000"/>
  <p:embeddedFontLst>
    <p:embeddedFont>
      <p:font typeface="Calibri" panose="020F0502020204030204" pitchFamily="34" charset="0"/>
      <p:regular r:id="rId32"/>
      <p:bold r:id="rId33"/>
      <p:italic r:id="rId34"/>
      <p:bold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234E"/>
    <a:srgbClr val="1F22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20000" autoAdjust="0"/>
    <p:restoredTop sz="88757" autoAdjust="0"/>
  </p:normalViewPr>
  <p:slideViewPr>
    <p:cSldViewPr>
      <p:cViewPr varScale="1">
        <p:scale>
          <a:sx n="93" d="100"/>
          <a:sy n="93" d="100"/>
        </p:scale>
        <p:origin x="-150" y="-90"/>
      </p:cViewPr>
      <p:guideLst>
        <p:guide orient="horz" pos="2160"/>
        <p:guide pos="2880"/>
      </p:guideLst>
    </p:cSldViewPr>
  </p:slideViewPr>
  <p:notesTextViewPr>
    <p:cViewPr>
      <p:scale>
        <a:sx n="1" d="1"/>
        <a:sy n="1" d="1"/>
      </p:scale>
      <p:origin x="0" y="0"/>
    </p:cViewPr>
  </p:notesTextViewPr>
  <p:sorterViewPr>
    <p:cViewPr>
      <p:scale>
        <a:sx n="100" d="100"/>
        <a:sy n="100" d="100"/>
      </p:scale>
      <p:origin x="0" y="5274"/>
    </p:cViewPr>
  </p:sorterViewPr>
  <p:notesViewPr>
    <p:cSldViewPr>
      <p:cViewPr varScale="1">
        <p:scale>
          <a:sx n="80" d="100"/>
          <a:sy n="80" d="100"/>
        </p:scale>
        <p:origin x="-1962"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anchor="t">
            <a:noAutofit/>
          </a:bodyPr>
          <a:lstStyle/>
          <a:p>
            <a:endParaRPr lang="en-GB" sz="1100" dirty="0">
              <a:latin typeface="Myriad Pro"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anchor="t">
            <a:noAutofit/>
          </a:bodyPr>
          <a:lstStyle/>
          <a:p>
            <a:pPr algn="r"/>
            <a:endParaRPr lang="en-GB" sz="1100" dirty="0">
              <a:latin typeface="Myriad Pro"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anchor="b">
            <a:noAutofit/>
          </a:bodyPr>
          <a:lstStyle/>
          <a:p>
            <a:endParaRPr lang="en-GB" sz="1100" dirty="0">
              <a:latin typeface="Myriad Pro"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anchor="b">
            <a:noAutofit/>
          </a:bodyPr>
          <a:lstStyle/>
          <a:p>
            <a:pPr algn="r"/>
            <a:fld id="{53EFEE26-0BE5-4620-AF4C-0BBE0D228051}" type="slidenum">
              <a:rPr lang="en-GB" sz="1100">
                <a:latin typeface="Myriad Pro" charset="0"/>
              </a:rPr>
              <a:pPr algn="r"/>
              <a:t>‹#›</a:t>
            </a:fld>
            <a:endParaRPr lang="en-GB" sz="1100">
              <a:latin typeface="Myriad Pro" charset="0"/>
            </a:endParaRPr>
          </a:p>
        </p:txBody>
      </p:sp>
    </p:spTree>
    <p:extLst>
      <p:ext uri="{BB962C8B-B14F-4D97-AF65-F5344CB8AC3E}">
        <p14:creationId xmlns:p14="http://schemas.microsoft.com/office/powerpoint/2010/main" val="37421846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anchor="t">
            <a:noAutofit/>
          </a:bodyPr>
          <a:lstStyle>
            <a:lvl1pPr>
              <a:defRPr lang="en-GB" sz="1100" dirty="0">
                <a:latin typeface="Myriad Pro" charset="0"/>
              </a:defRPr>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anchor="t">
            <a:noAutofit/>
          </a:bodyPr>
          <a:lstStyle>
            <a:lvl1pPr algn="r">
              <a:defRPr lang="en-GB" sz="1100" smtClean="0">
                <a:latin typeface="Myriad Pro" charset="0"/>
              </a:defRPr>
            </a:lvl1pPr>
          </a:lstStyle>
          <a:p>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anchor="b">
            <a:noAutofit/>
          </a:bodyPr>
          <a:lstStyle>
            <a:lvl1pPr>
              <a:defRPr lang="en-GB" sz="1100">
                <a:latin typeface="Myriad Pro" charset="0"/>
              </a:defRPr>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anchor="b">
            <a:noAutofit/>
          </a:bodyPr>
          <a:lstStyle>
            <a:lvl1pPr algn="r">
              <a:defRPr lang="en-GB" sz="1100" smtClean="0">
                <a:latin typeface="Myriad Pro" charset="0"/>
              </a:defRPr>
            </a:lvl1pPr>
          </a:lstStyle>
          <a:p>
            <a:fld id="{6EB3E05A-087A-4B2F-9194-01CE646FE26B}" type="slidenum">
              <a:rPr lang="en-GB" smtClean="0"/>
              <a:pPr/>
              <a:t>‹#›</a:t>
            </a:fld>
            <a:endParaRPr lang="en-GB"/>
          </a:p>
        </p:txBody>
      </p:sp>
    </p:spTree>
    <p:extLst>
      <p:ext uri="{BB962C8B-B14F-4D97-AF65-F5344CB8AC3E}">
        <p14:creationId xmlns:p14="http://schemas.microsoft.com/office/powerpoint/2010/main" val="933489200"/>
      </p:ext>
    </p:extLst>
  </p:cSld>
  <p:clrMap bg1="lt1" tx1="dk1" bg2="lt2" tx2="dk2" accent1="accent1" accent2="accent2" accent3="accent3" accent4="accent4" accent5="accent5" accent6="accent6" hlink="hlink" folHlink="folHlink"/>
  <p:notesStyle>
    <a:lvl1pPr marL="0" algn="l" defTabSz="914400" rtl="0" eaLnBrk="1" latinLnBrk="0" hangingPunct="1">
      <a:defRPr lang="en-US" sz="1100" kern="1200" dirty="0" smtClean="0">
        <a:solidFill>
          <a:schemeClr val="tx1"/>
        </a:solidFill>
        <a:latin typeface="Myriad Pro" charset="0"/>
        <a:ea typeface="+mn-ea"/>
        <a:cs typeface="+mn-cs"/>
      </a:defRPr>
    </a:lvl1pPr>
    <a:lvl2pPr marL="457200" algn="l" defTabSz="914400" rtl="0" eaLnBrk="1" latinLnBrk="0" hangingPunct="1">
      <a:defRPr lang="en-US" sz="1100" kern="1200" dirty="0" smtClean="0">
        <a:solidFill>
          <a:schemeClr val="tx1"/>
        </a:solidFill>
        <a:latin typeface="Myriad Pro" charset="0"/>
        <a:ea typeface="+mn-ea"/>
        <a:cs typeface="+mn-cs"/>
      </a:defRPr>
    </a:lvl2pPr>
    <a:lvl3pPr marL="914400" algn="l" defTabSz="914400" rtl="0" eaLnBrk="1" latinLnBrk="0" hangingPunct="1">
      <a:defRPr lang="en-US" sz="1100" kern="1200" dirty="0" smtClean="0">
        <a:solidFill>
          <a:schemeClr val="tx1"/>
        </a:solidFill>
        <a:latin typeface="Myriad Pro" charset="0"/>
        <a:ea typeface="+mn-ea"/>
        <a:cs typeface="+mn-cs"/>
      </a:defRPr>
    </a:lvl3pPr>
    <a:lvl4pPr marL="1371600" algn="l" defTabSz="914400" rtl="0" eaLnBrk="1" latinLnBrk="0" hangingPunct="1">
      <a:defRPr lang="en-US" sz="1100" kern="1200" dirty="0" smtClean="0">
        <a:solidFill>
          <a:schemeClr val="tx1"/>
        </a:solidFill>
        <a:latin typeface="Myriad Pro" charset="0"/>
        <a:ea typeface="+mn-ea"/>
        <a:cs typeface="+mn-cs"/>
      </a:defRPr>
    </a:lvl4pPr>
    <a:lvl5pPr marL="1828800" algn="l" defTabSz="914400" rtl="0" eaLnBrk="1" latinLnBrk="0" hangingPunct="1">
      <a:defRPr lang="en-GB" sz="1100" kern="1200" dirty="0">
        <a:solidFill>
          <a:schemeClr val="tx1"/>
        </a:solidFill>
        <a:latin typeface="Myriad Pro"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B3E05A-087A-4B2F-9194-01CE646FE26B}" type="slidenum">
              <a:rPr lang="en-GB" smtClean="0"/>
              <a:pPr/>
              <a:t>1</a:t>
            </a:fld>
            <a:endParaRPr lang="en-GB"/>
          </a:p>
        </p:txBody>
      </p:sp>
    </p:spTree>
    <p:extLst>
      <p:ext uri="{BB962C8B-B14F-4D97-AF65-F5344CB8AC3E}">
        <p14:creationId xmlns:p14="http://schemas.microsoft.com/office/powerpoint/2010/main" val="845241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B3E05A-087A-4B2F-9194-01CE646FE26B}" type="slidenum">
              <a:rPr lang="en-GB" smtClean="0"/>
              <a:pPr/>
              <a:t>10</a:t>
            </a:fld>
            <a:endParaRPr lang="en-GB"/>
          </a:p>
        </p:txBody>
      </p:sp>
    </p:spTree>
    <p:extLst>
      <p:ext uri="{BB962C8B-B14F-4D97-AF65-F5344CB8AC3E}">
        <p14:creationId xmlns:p14="http://schemas.microsoft.com/office/powerpoint/2010/main" val="37538734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B3E05A-087A-4B2F-9194-01CE646FE26B}" type="slidenum">
              <a:rPr lang="en-GB" smtClean="0"/>
              <a:pPr/>
              <a:t>11</a:t>
            </a:fld>
            <a:endParaRPr lang="en-GB"/>
          </a:p>
        </p:txBody>
      </p:sp>
    </p:spTree>
    <p:extLst>
      <p:ext uri="{BB962C8B-B14F-4D97-AF65-F5344CB8AC3E}">
        <p14:creationId xmlns:p14="http://schemas.microsoft.com/office/powerpoint/2010/main" val="5051431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B3E05A-087A-4B2F-9194-01CE646FE26B}" type="slidenum">
              <a:rPr lang="en-GB" smtClean="0"/>
              <a:pPr/>
              <a:t>12</a:t>
            </a:fld>
            <a:endParaRPr lang="en-GB"/>
          </a:p>
        </p:txBody>
      </p:sp>
    </p:spTree>
    <p:extLst>
      <p:ext uri="{BB962C8B-B14F-4D97-AF65-F5344CB8AC3E}">
        <p14:creationId xmlns:p14="http://schemas.microsoft.com/office/powerpoint/2010/main" val="17965180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B3E05A-087A-4B2F-9194-01CE646FE26B}" type="slidenum">
              <a:rPr lang="en-GB" smtClean="0"/>
              <a:pPr/>
              <a:t>13</a:t>
            </a:fld>
            <a:endParaRPr lang="en-GB"/>
          </a:p>
        </p:txBody>
      </p:sp>
    </p:spTree>
    <p:extLst>
      <p:ext uri="{BB962C8B-B14F-4D97-AF65-F5344CB8AC3E}">
        <p14:creationId xmlns:p14="http://schemas.microsoft.com/office/powerpoint/2010/main" val="33966210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B3E05A-087A-4B2F-9194-01CE646FE26B}" type="slidenum">
              <a:rPr lang="en-GB" smtClean="0"/>
              <a:pPr/>
              <a:t>14</a:t>
            </a:fld>
            <a:endParaRPr lang="en-GB"/>
          </a:p>
        </p:txBody>
      </p:sp>
    </p:spTree>
    <p:extLst>
      <p:ext uri="{BB962C8B-B14F-4D97-AF65-F5344CB8AC3E}">
        <p14:creationId xmlns:p14="http://schemas.microsoft.com/office/powerpoint/2010/main" val="37102445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B3E05A-087A-4B2F-9194-01CE646FE26B}" type="slidenum">
              <a:rPr lang="en-GB" smtClean="0"/>
              <a:pPr/>
              <a:t>15</a:t>
            </a:fld>
            <a:endParaRPr lang="en-GB"/>
          </a:p>
        </p:txBody>
      </p:sp>
    </p:spTree>
    <p:extLst>
      <p:ext uri="{BB962C8B-B14F-4D97-AF65-F5344CB8AC3E}">
        <p14:creationId xmlns:p14="http://schemas.microsoft.com/office/powerpoint/2010/main" val="34874932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B3E05A-087A-4B2F-9194-01CE646FE26B}" type="slidenum">
              <a:rPr lang="en-GB" smtClean="0"/>
              <a:pPr/>
              <a:t>16</a:t>
            </a:fld>
            <a:endParaRPr lang="en-GB"/>
          </a:p>
        </p:txBody>
      </p:sp>
    </p:spTree>
    <p:extLst>
      <p:ext uri="{BB962C8B-B14F-4D97-AF65-F5344CB8AC3E}">
        <p14:creationId xmlns:p14="http://schemas.microsoft.com/office/powerpoint/2010/main" val="23243882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B3E05A-087A-4B2F-9194-01CE646FE26B}" type="slidenum">
              <a:rPr lang="en-GB" smtClean="0"/>
              <a:pPr/>
              <a:t>17</a:t>
            </a:fld>
            <a:endParaRPr lang="en-GB"/>
          </a:p>
        </p:txBody>
      </p:sp>
    </p:spTree>
    <p:extLst>
      <p:ext uri="{BB962C8B-B14F-4D97-AF65-F5344CB8AC3E}">
        <p14:creationId xmlns:p14="http://schemas.microsoft.com/office/powerpoint/2010/main" val="42637526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B3E05A-087A-4B2F-9194-01CE646FE26B}" type="slidenum">
              <a:rPr lang="en-GB" smtClean="0"/>
              <a:pPr/>
              <a:t>18</a:t>
            </a:fld>
            <a:endParaRPr lang="en-GB"/>
          </a:p>
        </p:txBody>
      </p:sp>
    </p:spTree>
    <p:extLst>
      <p:ext uri="{BB962C8B-B14F-4D97-AF65-F5344CB8AC3E}">
        <p14:creationId xmlns:p14="http://schemas.microsoft.com/office/powerpoint/2010/main" val="11917435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B3E05A-087A-4B2F-9194-01CE646FE26B}" type="slidenum">
              <a:rPr lang="en-GB" smtClean="0"/>
              <a:pPr/>
              <a:t>19</a:t>
            </a:fld>
            <a:endParaRPr lang="en-GB"/>
          </a:p>
        </p:txBody>
      </p:sp>
    </p:spTree>
    <p:extLst>
      <p:ext uri="{BB962C8B-B14F-4D97-AF65-F5344CB8AC3E}">
        <p14:creationId xmlns:p14="http://schemas.microsoft.com/office/powerpoint/2010/main" val="4752236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smtClean="0">
              <a:latin typeface="Myriad Pro"/>
            </a:endParaRPr>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eaLnBrk="0" hangingPunct="0">
              <a:spcBef>
                <a:spcPct val="30000"/>
              </a:spcBef>
              <a:defRPr sz="1100">
                <a:solidFill>
                  <a:schemeClr val="tx1"/>
                </a:solidFill>
                <a:latin typeface="Myriad Pro"/>
              </a:defRPr>
            </a:lvl1pPr>
            <a:lvl2pPr marL="742950" indent="-285750" eaLnBrk="0" hangingPunct="0">
              <a:spcBef>
                <a:spcPct val="30000"/>
              </a:spcBef>
              <a:defRPr sz="1100">
                <a:solidFill>
                  <a:schemeClr val="tx1"/>
                </a:solidFill>
                <a:latin typeface="Myriad Pro"/>
              </a:defRPr>
            </a:lvl2pPr>
            <a:lvl3pPr marL="1143000" indent="-228600" eaLnBrk="0" hangingPunct="0">
              <a:spcBef>
                <a:spcPct val="30000"/>
              </a:spcBef>
              <a:defRPr sz="1100">
                <a:solidFill>
                  <a:schemeClr val="tx1"/>
                </a:solidFill>
                <a:latin typeface="Myriad Pro"/>
              </a:defRPr>
            </a:lvl3pPr>
            <a:lvl4pPr marL="1600200" indent="-228600" eaLnBrk="0" hangingPunct="0">
              <a:spcBef>
                <a:spcPct val="30000"/>
              </a:spcBef>
              <a:defRPr sz="1100">
                <a:solidFill>
                  <a:schemeClr val="tx1"/>
                </a:solidFill>
                <a:latin typeface="Myriad Pro"/>
              </a:defRPr>
            </a:lvl4pPr>
            <a:lvl5pPr marL="2057400" indent="-228600" eaLnBrk="0" hangingPunct="0">
              <a:spcBef>
                <a:spcPct val="30000"/>
              </a:spcBef>
              <a:defRPr sz="1100">
                <a:solidFill>
                  <a:schemeClr val="tx1"/>
                </a:solidFill>
                <a:latin typeface="Myriad Pro"/>
              </a:defRPr>
            </a:lvl5pPr>
            <a:lvl6pPr marL="2514600" indent="-228600" eaLnBrk="0" fontAlgn="base" hangingPunct="0">
              <a:spcBef>
                <a:spcPct val="30000"/>
              </a:spcBef>
              <a:spcAft>
                <a:spcPct val="0"/>
              </a:spcAft>
              <a:defRPr sz="1100">
                <a:solidFill>
                  <a:schemeClr val="tx1"/>
                </a:solidFill>
                <a:latin typeface="Myriad Pro"/>
              </a:defRPr>
            </a:lvl6pPr>
            <a:lvl7pPr marL="2971800" indent="-228600" eaLnBrk="0" fontAlgn="base" hangingPunct="0">
              <a:spcBef>
                <a:spcPct val="30000"/>
              </a:spcBef>
              <a:spcAft>
                <a:spcPct val="0"/>
              </a:spcAft>
              <a:defRPr sz="1100">
                <a:solidFill>
                  <a:schemeClr val="tx1"/>
                </a:solidFill>
                <a:latin typeface="Myriad Pro"/>
              </a:defRPr>
            </a:lvl7pPr>
            <a:lvl8pPr marL="3429000" indent="-228600" eaLnBrk="0" fontAlgn="base" hangingPunct="0">
              <a:spcBef>
                <a:spcPct val="30000"/>
              </a:spcBef>
              <a:spcAft>
                <a:spcPct val="0"/>
              </a:spcAft>
              <a:defRPr sz="1100">
                <a:solidFill>
                  <a:schemeClr val="tx1"/>
                </a:solidFill>
                <a:latin typeface="Myriad Pro"/>
              </a:defRPr>
            </a:lvl8pPr>
            <a:lvl9pPr marL="3886200" indent="-228600" eaLnBrk="0" fontAlgn="base" hangingPunct="0">
              <a:spcBef>
                <a:spcPct val="30000"/>
              </a:spcBef>
              <a:spcAft>
                <a:spcPct val="0"/>
              </a:spcAft>
              <a:defRPr sz="1100">
                <a:solidFill>
                  <a:schemeClr val="tx1"/>
                </a:solidFill>
                <a:latin typeface="Myriad Pro"/>
              </a:defRPr>
            </a:lvl9pPr>
          </a:lstStyle>
          <a:p>
            <a:pPr eaLnBrk="1" fontAlgn="base" hangingPunct="1">
              <a:spcBef>
                <a:spcPct val="0"/>
              </a:spcBef>
              <a:spcAft>
                <a:spcPct val="0"/>
              </a:spcAft>
            </a:pPr>
            <a:fld id="{D3514808-E444-4340-A593-1B194368AEDB}" type="slidenum">
              <a:rPr altLang="en-US" smtClean="0">
                <a:cs typeface="Arial" pitchFamily="34" charset="0"/>
              </a:rPr>
              <a:pPr eaLnBrk="1" fontAlgn="base" hangingPunct="1">
                <a:spcBef>
                  <a:spcPct val="0"/>
                </a:spcBef>
                <a:spcAft>
                  <a:spcPct val="0"/>
                </a:spcAft>
              </a:pPr>
              <a:t>2</a:t>
            </a:fld>
            <a:endParaRPr altLang="en-US" smtClean="0">
              <a:cs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B3E05A-087A-4B2F-9194-01CE646FE26B}" type="slidenum">
              <a:rPr lang="en-GB" smtClean="0"/>
              <a:pPr/>
              <a:t>20</a:t>
            </a:fld>
            <a:endParaRPr lang="en-GB"/>
          </a:p>
        </p:txBody>
      </p:sp>
    </p:spTree>
    <p:extLst>
      <p:ext uri="{BB962C8B-B14F-4D97-AF65-F5344CB8AC3E}">
        <p14:creationId xmlns:p14="http://schemas.microsoft.com/office/powerpoint/2010/main" val="15281223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B3E05A-087A-4B2F-9194-01CE646FE26B}" type="slidenum">
              <a:rPr lang="en-GB" smtClean="0"/>
              <a:pPr/>
              <a:t>21</a:t>
            </a:fld>
            <a:endParaRPr lang="en-GB"/>
          </a:p>
        </p:txBody>
      </p:sp>
    </p:spTree>
    <p:extLst>
      <p:ext uri="{BB962C8B-B14F-4D97-AF65-F5344CB8AC3E}">
        <p14:creationId xmlns:p14="http://schemas.microsoft.com/office/powerpoint/2010/main" val="2837094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B3E05A-087A-4B2F-9194-01CE646FE26B}" type="slidenum">
              <a:rPr lang="en-GB" smtClean="0"/>
              <a:pPr/>
              <a:t>22</a:t>
            </a:fld>
            <a:endParaRPr lang="en-GB"/>
          </a:p>
        </p:txBody>
      </p:sp>
    </p:spTree>
    <p:extLst>
      <p:ext uri="{BB962C8B-B14F-4D97-AF65-F5344CB8AC3E}">
        <p14:creationId xmlns:p14="http://schemas.microsoft.com/office/powerpoint/2010/main" val="271041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B3E05A-087A-4B2F-9194-01CE646FE26B}" type="slidenum">
              <a:rPr lang="en-GB" smtClean="0"/>
              <a:pPr/>
              <a:t>23</a:t>
            </a:fld>
            <a:endParaRPr lang="en-GB"/>
          </a:p>
        </p:txBody>
      </p:sp>
    </p:spTree>
    <p:extLst>
      <p:ext uri="{BB962C8B-B14F-4D97-AF65-F5344CB8AC3E}">
        <p14:creationId xmlns:p14="http://schemas.microsoft.com/office/powerpoint/2010/main" val="38606671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B3E05A-087A-4B2F-9194-01CE646FE26B}" type="slidenum">
              <a:rPr lang="en-GB" smtClean="0"/>
              <a:pPr/>
              <a:t>24</a:t>
            </a:fld>
            <a:endParaRPr lang="en-GB"/>
          </a:p>
        </p:txBody>
      </p:sp>
    </p:spTree>
    <p:extLst>
      <p:ext uri="{BB962C8B-B14F-4D97-AF65-F5344CB8AC3E}">
        <p14:creationId xmlns:p14="http://schemas.microsoft.com/office/powerpoint/2010/main" val="7815399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B3E05A-087A-4B2F-9194-01CE646FE26B}" type="slidenum">
              <a:rPr lang="en-GB" smtClean="0"/>
              <a:pPr/>
              <a:t>25</a:t>
            </a:fld>
            <a:endParaRPr lang="en-GB"/>
          </a:p>
        </p:txBody>
      </p:sp>
    </p:spTree>
    <p:extLst>
      <p:ext uri="{BB962C8B-B14F-4D97-AF65-F5344CB8AC3E}">
        <p14:creationId xmlns:p14="http://schemas.microsoft.com/office/powerpoint/2010/main" val="21626448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B3E05A-087A-4B2F-9194-01CE646FE26B}" type="slidenum">
              <a:rPr lang="en-GB" smtClean="0"/>
              <a:pPr/>
              <a:t>26</a:t>
            </a:fld>
            <a:endParaRPr lang="en-GB"/>
          </a:p>
        </p:txBody>
      </p:sp>
    </p:spTree>
    <p:extLst>
      <p:ext uri="{BB962C8B-B14F-4D97-AF65-F5344CB8AC3E}">
        <p14:creationId xmlns:p14="http://schemas.microsoft.com/office/powerpoint/2010/main" val="16964058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B3E05A-087A-4B2F-9194-01CE646FE26B}" type="slidenum">
              <a:rPr lang="en-GB" smtClean="0"/>
              <a:pPr/>
              <a:t>27</a:t>
            </a:fld>
            <a:endParaRPr lang="en-GB"/>
          </a:p>
        </p:txBody>
      </p:sp>
    </p:spTree>
    <p:extLst>
      <p:ext uri="{BB962C8B-B14F-4D97-AF65-F5344CB8AC3E}">
        <p14:creationId xmlns:p14="http://schemas.microsoft.com/office/powerpoint/2010/main" val="23814718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B3E05A-087A-4B2F-9194-01CE646FE26B}" type="slidenum">
              <a:rPr lang="en-GB" smtClean="0"/>
              <a:pPr/>
              <a:t>28</a:t>
            </a:fld>
            <a:endParaRPr lang="en-GB"/>
          </a:p>
        </p:txBody>
      </p:sp>
    </p:spTree>
    <p:extLst>
      <p:ext uri="{BB962C8B-B14F-4D97-AF65-F5344CB8AC3E}">
        <p14:creationId xmlns:p14="http://schemas.microsoft.com/office/powerpoint/2010/main" val="20516673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B3E05A-087A-4B2F-9194-01CE646FE26B}" type="slidenum">
              <a:rPr lang="en-GB" smtClean="0"/>
              <a:pPr/>
              <a:t>3</a:t>
            </a:fld>
            <a:endParaRPr lang="en-GB"/>
          </a:p>
        </p:txBody>
      </p:sp>
    </p:spTree>
    <p:extLst>
      <p:ext uri="{BB962C8B-B14F-4D97-AF65-F5344CB8AC3E}">
        <p14:creationId xmlns:p14="http://schemas.microsoft.com/office/powerpoint/2010/main" val="25292378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smtClean="0">
              <a:latin typeface="Myriad Pro"/>
            </a:endParaRPr>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eaLnBrk="0" hangingPunct="0">
              <a:spcBef>
                <a:spcPct val="30000"/>
              </a:spcBef>
              <a:defRPr sz="1100">
                <a:solidFill>
                  <a:schemeClr val="tx1"/>
                </a:solidFill>
                <a:latin typeface="Myriad Pro"/>
              </a:defRPr>
            </a:lvl1pPr>
            <a:lvl2pPr marL="742950" indent="-285750" eaLnBrk="0" hangingPunct="0">
              <a:spcBef>
                <a:spcPct val="30000"/>
              </a:spcBef>
              <a:defRPr sz="1100">
                <a:solidFill>
                  <a:schemeClr val="tx1"/>
                </a:solidFill>
                <a:latin typeface="Myriad Pro"/>
              </a:defRPr>
            </a:lvl2pPr>
            <a:lvl3pPr marL="1143000" indent="-228600" eaLnBrk="0" hangingPunct="0">
              <a:spcBef>
                <a:spcPct val="30000"/>
              </a:spcBef>
              <a:defRPr sz="1100">
                <a:solidFill>
                  <a:schemeClr val="tx1"/>
                </a:solidFill>
                <a:latin typeface="Myriad Pro"/>
              </a:defRPr>
            </a:lvl3pPr>
            <a:lvl4pPr marL="1600200" indent="-228600" eaLnBrk="0" hangingPunct="0">
              <a:spcBef>
                <a:spcPct val="30000"/>
              </a:spcBef>
              <a:defRPr sz="1100">
                <a:solidFill>
                  <a:schemeClr val="tx1"/>
                </a:solidFill>
                <a:latin typeface="Myriad Pro"/>
              </a:defRPr>
            </a:lvl4pPr>
            <a:lvl5pPr marL="2057400" indent="-228600" eaLnBrk="0" hangingPunct="0">
              <a:spcBef>
                <a:spcPct val="30000"/>
              </a:spcBef>
              <a:defRPr sz="1100">
                <a:solidFill>
                  <a:schemeClr val="tx1"/>
                </a:solidFill>
                <a:latin typeface="Myriad Pro"/>
              </a:defRPr>
            </a:lvl5pPr>
            <a:lvl6pPr marL="2514600" indent="-228600" eaLnBrk="0" fontAlgn="base" hangingPunct="0">
              <a:spcBef>
                <a:spcPct val="30000"/>
              </a:spcBef>
              <a:spcAft>
                <a:spcPct val="0"/>
              </a:spcAft>
              <a:defRPr sz="1100">
                <a:solidFill>
                  <a:schemeClr val="tx1"/>
                </a:solidFill>
                <a:latin typeface="Myriad Pro"/>
              </a:defRPr>
            </a:lvl6pPr>
            <a:lvl7pPr marL="2971800" indent="-228600" eaLnBrk="0" fontAlgn="base" hangingPunct="0">
              <a:spcBef>
                <a:spcPct val="30000"/>
              </a:spcBef>
              <a:spcAft>
                <a:spcPct val="0"/>
              </a:spcAft>
              <a:defRPr sz="1100">
                <a:solidFill>
                  <a:schemeClr val="tx1"/>
                </a:solidFill>
                <a:latin typeface="Myriad Pro"/>
              </a:defRPr>
            </a:lvl7pPr>
            <a:lvl8pPr marL="3429000" indent="-228600" eaLnBrk="0" fontAlgn="base" hangingPunct="0">
              <a:spcBef>
                <a:spcPct val="30000"/>
              </a:spcBef>
              <a:spcAft>
                <a:spcPct val="0"/>
              </a:spcAft>
              <a:defRPr sz="1100">
                <a:solidFill>
                  <a:schemeClr val="tx1"/>
                </a:solidFill>
                <a:latin typeface="Myriad Pro"/>
              </a:defRPr>
            </a:lvl8pPr>
            <a:lvl9pPr marL="3886200" indent="-228600" eaLnBrk="0" fontAlgn="base" hangingPunct="0">
              <a:spcBef>
                <a:spcPct val="30000"/>
              </a:spcBef>
              <a:spcAft>
                <a:spcPct val="0"/>
              </a:spcAft>
              <a:defRPr sz="1100">
                <a:solidFill>
                  <a:schemeClr val="tx1"/>
                </a:solidFill>
                <a:latin typeface="Myriad Pro"/>
              </a:defRPr>
            </a:lvl9pPr>
          </a:lstStyle>
          <a:p>
            <a:pPr eaLnBrk="1" fontAlgn="base" hangingPunct="1">
              <a:spcBef>
                <a:spcPct val="0"/>
              </a:spcBef>
              <a:spcAft>
                <a:spcPct val="0"/>
              </a:spcAft>
            </a:pPr>
            <a:fld id="{F8CC5DF8-5B0D-4DB5-84DB-14B1D136870E}" type="slidenum">
              <a:rPr altLang="en-US" smtClean="0">
                <a:cs typeface="Arial" pitchFamily="34" charset="0"/>
              </a:rPr>
              <a:pPr eaLnBrk="1" fontAlgn="base" hangingPunct="1">
                <a:spcBef>
                  <a:spcPct val="0"/>
                </a:spcBef>
                <a:spcAft>
                  <a:spcPct val="0"/>
                </a:spcAft>
              </a:pPr>
              <a:t>4</a:t>
            </a:fld>
            <a:endParaRPr altLang="en-US" smtClean="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p:txBody>
      </p:sp>
      <p:sp>
        <p:nvSpPr>
          <p:cNvPr id="4" name="Slide Number Placeholder 3"/>
          <p:cNvSpPr>
            <a:spLocks noGrp="1"/>
          </p:cNvSpPr>
          <p:nvPr>
            <p:ph type="sldNum" sz="quarter" idx="10"/>
          </p:nvPr>
        </p:nvSpPr>
        <p:spPr/>
        <p:txBody>
          <a:bodyPr/>
          <a:lstStyle/>
          <a:p>
            <a:fld id="{6EB3E05A-087A-4B2F-9194-01CE646FE26B}" type="slidenum">
              <a:rPr lang="en-GB" smtClean="0"/>
              <a:pPr/>
              <a:t>5</a:t>
            </a:fld>
            <a:endParaRPr lang="en-GB"/>
          </a:p>
        </p:txBody>
      </p:sp>
    </p:spTree>
    <p:extLst>
      <p:ext uri="{BB962C8B-B14F-4D97-AF65-F5344CB8AC3E}">
        <p14:creationId xmlns:p14="http://schemas.microsoft.com/office/powerpoint/2010/main" val="13091615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smtClean="0">
              <a:latin typeface="Myriad Pro"/>
            </a:endParaRPr>
          </a:p>
        </p:txBody>
      </p:sp>
      <p:sp>
        <p:nvSpPr>
          <p:cNvPr id="64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eaLnBrk="0" hangingPunct="0">
              <a:spcBef>
                <a:spcPct val="30000"/>
              </a:spcBef>
              <a:defRPr sz="1100">
                <a:solidFill>
                  <a:schemeClr val="tx1"/>
                </a:solidFill>
                <a:latin typeface="Myriad Pro"/>
              </a:defRPr>
            </a:lvl1pPr>
            <a:lvl2pPr marL="742950" indent="-285750" eaLnBrk="0" hangingPunct="0">
              <a:spcBef>
                <a:spcPct val="30000"/>
              </a:spcBef>
              <a:defRPr sz="1100">
                <a:solidFill>
                  <a:schemeClr val="tx1"/>
                </a:solidFill>
                <a:latin typeface="Myriad Pro"/>
              </a:defRPr>
            </a:lvl2pPr>
            <a:lvl3pPr marL="1143000" indent="-228600" eaLnBrk="0" hangingPunct="0">
              <a:spcBef>
                <a:spcPct val="30000"/>
              </a:spcBef>
              <a:defRPr sz="1100">
                <a:solidFill>
                  <a:schemeClr val="tx1"/>
                </a:solidFill>
                <a:latin typeface="Myriad Pro"/>
              </a:defRPr>
            </a:lvl3pPr>
            <a:lvl4pPr marL="1600200" indent="-228600" eaLnBrk="0" hangingPunct="0">
              <a:spcBef>
                <a:spcPct val="30000"/>
              </a:spcBef>
              <a:defRPr sz="1100">
                <a:solidFill>
                  <a:schemeClr val="tx1"/>
                </a:solidFill>
                <a:latin typeface="Myriad Pro"/>
              </a:defRPr>
            </a:lvl4pPr>
            <a:lvl5pPr marL="2057400" indent="-228600" eaLnBrk="0" hangingPunct="0">
              <a:spcBef>
                <a:spcPct val="30000"/>
              </a:spcBef>
              <a:defRPr sz="1100">
                <a:solidFill>
                  <a:schemeClr val="tx1"/>
                </a:solidFill>
                <a:latin typeface="Myriad Pro"/>
              </a:defRPr>
            </a:lvl5pPr>
            <a:lvl6pPr marL="2514600" indent="-228600" eaLnBrk="0" fontAlgn="base" hangingPunct="0">
              <a:spcBef>
                <a:spcPct val="30000"/>
              </a:spcBef>
              <a:spcAft>
                <a:spcPct val="0"/>
              </a:spcAft>
              <a:defRPr sz="1100">
                <a:solidFill>
                  <a:schemeClr val="tx1"/>
                </a:solidFill>
                <a:latin typeface="Myriad Pro"/>
              </a:defRPr>
            </a:lvl6pPr>
            <a:lvl7pPr marL="2971800" indent="-228600" eaLnBrk="0" fontAlgn="base" hangingPunct="0">
              <a:spcBef>
                <a:spcPct val="30000"/>
              </a:spcBef>
              <a:spcAft>
                <a:spcPct val="0"/>
              </a:spcAft>
              <a:defRPr sz="1100">
                <a:solidFill>
                  <a:schemeClr val="tx1"/>
                </a:solidFill>
                <a:latin typeface="Myriad Pro"/>
              </a:defRPr>
            </a:lvl7pPr>
            <a:lvl8pPr marL="3429000" indent="-228600" eaLnBrk="0" fontAlgn="base" hangingPunct="0">
              <a:spcBef>
                <a:spcPct val="30000"/>
              </a:spcBef>
              <a:spcAft>
                <a:spcPct val="0"/>
              </a:spcAft>
              <a:defRPr sz="1100">
                <a:solidFill>
                  <a:schemeClr val="tx1"/>
                </a:solidFill>
                <a:latin typeface="Myriad Pro"/>
              </a:defRPr>
            </a:lvl8pPr>
            <a:lvl9pPr marL="3886200" indent="-228600" eaLnBrk="0" fontAlgn="base" hangingPunct="0">
              <a:spcBef>
                <a:spcPct val="30000"/>
              </a:spcBef>
              <a:spcAft>
                <a:spcPct val="0"/>
              </a:spcAft>
              <a:defRPr sz="1100">
                <a:solidFill>
                  <a:schemeClr val="tx1"/>
                </a:solidFill>
                <a:latin typeface="Myriad Pro"/>
              </a:defRPr>
            </a:lvl9pPr>
          </a:lstStyle>
          <a:p>
            <a:pPr eaLnBrk="1" fontAlgn="base" hangingPunct="1">
              <a:spcBef>
                <a:spcPct val="0"/>
              </a:spcBef>
              <a:spcAft>
                <a:spcPct val="0"/>
              </a:spcAft>
            </a:pPr>
            <a:fld id="{AC29A139-C28D-425D-98AD-954C0C50D66F}" type="slidenum">
              <a:rPr altLang="en-US" smtClean="0">
                <a:cs typeface="Arial" pitchFamily="34" charset="0"/>
              </a:rPr>
              <a:pPr eaLnBrk="1" fontAlgn="base" hangingPunct="1">
                <a:spcBef>
                  <a:spcPct val="0"/>
                </a:spcBef>
                <a:spcAft>
                  <a:spcPct val="0"/>
                </a:spcAft>
              </a:pPr>
              <a:t>6</a:t>
            </a:fld>
            <a:endParaRPr altLang="en-US" smtClean="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smtClean="0">
              <a:latin typeface="Myriad Pro"/>
            </a:endParaRPr>
          </a:p>
        </p:txBody>
      </p:sp>
      <p:sp>
        <p:nvSpPr>
          <p:cNvPr id="65540" name="Slide Number Placeholder 3"/>
          <p:cNvSpPr txBox="1">
            <a:spLocks noGrp="1"/>
          </p:cNvSpPr>
          <p:nvPr/>
        </p:nvSpPr>
        <p:spPr bwMode="auto">
          <a:xfrm>
            <a:off x="3884545" y="8684973"/>
            <a:ext cx="2971853" cy="457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100">
                <a:solidFill>
                  <a:schemeClr val="tx1"/>
                </a:solidFill>
                <a:latin typeface="Myriad Pro"/>
              </a:defRPr>
            </a:lvl1pPr>
            <a:lvl2pPr marL="742950" indent="-285750" eaLnBrk="0" hangingPunct="0">
              <a:spcBef>
                <a:spcPct val="30000"/>
              </a:spcBef>
              <a:defRPr sz="1100">
                <a:solidFill>
                  <a:schemeClr val="tx1"/>
                </a:solidFill>
                <a:latin typeface="Myriad Pro"/>
              </a:defRPr>
            </a:lvl2pPr>
            <a:lvl3pPr marL="1143000" indent="-228600" eaLnBrk="0" hangingPunct="0">
              <a:spcBef>
                <a:spcPct val="30000"/>
              </a:spcBef>
              <a:defRPr sz="1100">
                <a:solidFill>
                  <a:schemeClr val="tx1"/>
                </a:solidFill>
                <a:latin typeface="Myriad Pro"/>
              </a:defRPr>
            </a:lvl3pPr>
            <a:lvl4pPr marL="1600200" indent="-228600" eaLnBrk="0" hangingPunct="0">
              <a:spcBef>
                <a:spcPct val="30000"/>
              </a:spcBef>
              <a:defRPr sz="1100">
                <a:solidFill>
                  <a:schemeClr val="tx1"/>
                </a:solidFill>
                <a:latin typeface="Myriad Pro"/>
              </a:defRPr>
            </a:lvl4pPr>
            <a:lvl5pPr marL="2057400" indent="-228600" eaLnBrk="0" hangingPunct="0">
              <a:spcBef>
                <a:spcPct val="30000"/>
              </a:spcBef>
              <a:defRPr sz="1100">
                <a:solidFill>
                  <a:schemeClr val="tx1"/>
                </a:solidFill>
                <a:latin typeface="Myriad Pro"/>
              </a:defRPr>
            </a:lvl5pPr>
            <a:lvl6pPr marL="2514600" indent="-228600" eaLnBrk="0" fontAlgn="base" hangingPunct="0">
              <a:spcBef>
                <a:spcPct val="30000"/>
              </a:spcBef>
              <a:spcAft>
                <a:spcPct val="0"/>
              </a:spcAft>
              <a:defRPr sz="1100">
                <a:solidFill>
                  <a:schemeClr val="tx1"/>
                </a:solidFill>
                <a:latin typeface="Myriad Pro"/>
              </a:defRPr>
            </a:lvl6pPr>
            <a:lvl7pPr marL="2971800" indent="-228600" eaLnBrk="0" fontAlgn="base" hangingPunct="0">
              <a:spcBef>
                <a:spcPct val="30000"/>
              </a:spcBef>
              <a:spcAft>
                <a:spcPct val="0"/>
              </a:spcAft>
              <a:defRPr sz="1100">
                <a:solidFill>
                  <a:schemeClr val="tx1"/>
                </a:solidFill>
                <a:latin typeface="Myriad Pro"/>
              </a:defRPr>
            </a:lvl7pPr>
            <a:lvl8pPr marL="3429000" indent="-228600" eaLnBrk="0" fontAlgn="base" hangingPunct="0">
              <a:spcBef>
                <a:spcPct val="30000"/>
              </a:spcBef>
              <a:spcAft>
                <a:spcPct val="0"/>
              </a:spcAft>
              <a:defRPr sz="1100">
                <a:solidFill>
                  <a:schemeClr val="tx1"/>
                </a:solidFill>
                <a:latin typeface="Myriad Pro"/>
              </a:defRPr>
            </a:lvl8pPr>
            <a:lvl9pPr marL="3886200" indent="-228600" eaLnBrk="0" fontAlgn="base" hangingPunct="0">
              <a:spcBef>
                <a:spcPct val="30000"/>
              </a:spcBef>
              <a:spcAft>
                <a:spcPct val="0"/>
              </a:spcAft>
              <a:defRPr sz="1100">
                <a:solidFill>
                  <a:schemeClr val="tx1"/>
                </a:solidFill>
                <a:latin typeface="Myriad Pro"/>
              </a:defRPr>
            </a:lvl9pPr>
          </a:lstStyle>
          <a:p>
            <a:pPr algn="r" eaLnBrk="1" hangingPunct="1">
              <a:spcBef>
                <a:spcPct val="0"/>
              </a:spcBef>
            </a:pPr>
            <a:fld id="{D1017CB4-8534-497B-95FF-BCDB39C4CEC2}" type="slidenum">
              <a:rPr lang="en-GB" altLang="en-US"/>
              <a:pPr algn="r" eaLnBrk="1" hangingPunct="1">
                <a:spcBef>
                  <a:spcPct val="0"/>
                </a:spcBef>
              </a:pPr>
              <a:t>7</a:t>
            </a:fld>
            <a:endParaRPr lang="en-GB"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smtClean="0">
              <a:latin typeface="Myriad Pro"/>
            </a:endParaRPr>
          </a:p>
        </p:txBody>
      </p:sp>
      <p:sp>
        <p:nvSpPr>
          <p:cNvPr id="66564" name="Slide Number Placeholder 3"/>
          <p:cNvSpPr txBox="1">
            <a:spLocks noGrp="1"/>
          </p:cNvSpPr>
          <p:nvPr/>
        </p:nvSpPr>
        <p:spPr bwMode="auto">
          <a:xfrm>
            <a:off x="3884545" y="8684973"/>
            <a:ext cx="2971853" cy="457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100">
                <a:solidFill>
                  <a:schemeClr val="tx1"/>
                </a:solidFill>
                <a:latin typeface="Myriad Pro"/>
              </a:defRPr>
            </a:lvl1pPr>
            <a:lvl2pPr marL="742950" indent="-285750" eaLnBrk="0" hangingPunct="0">
              <a:spcBef>
                <a:spcPct val="30000"/>
              </a:spcBef>
              <a:defRPr sz="1100">
                <a:solidFill>
                  <a:schemeClr val="tx1"/>
                </a:solidFill>
                <a:latin typeface="Myriad Pro"/>
              </a:defRPr>
            </a:lvl2pPr>
            <a:lvl3pPr marL="1143000" indent="-228600" eaLnBrk="0" hangingPunct="0">
              <a:spcBef>
                <a:spcPct val="30000"/>
              </a:spcBef>
              <a:defRPr sz="1100">
                <a:solidFill>
                  <a:schemeClr val="tx1"/>
                </a:solidFill>
                <a:latin typeface="Myriad Pro"/>
              </a:defRPr>
            </a:lvl3pPr>
            <a:lvl4pPr marL="1600200" indent="-228600" eaLnBrk="0" hangingPunct="0">
              <a:spcBef>
                <a:spcPct val="30000"/>
              </a:spcBef>
              <a:defRPr sz="1100">
                <a:solidFill>
                  <a:schemeClr val="tx1"/>
                </a:solidFill>
                <a:latin typeface="Myriad Pro"/>
              </a:defRPr>
            </a:lvl4pPr>
            <a:lvl5pPr marL="2057400" indent="-228600" eaLnBrk="0" hangingPunct="0">
              <a:spcBef>
                <a:spcPct val="30000"/>
              </a:spcBef>
              <a:defRPr sz="1100">
                <a:solidFill>
                  <a:schemeClr val="tx1"/>
                </a:solidFill>
                <a:latin typeface="Myriad Pro"/>
              </a:defRPr>
            </a:lvl5pPr>
            <a:lvl6pPr marL="2514600" indent="-228600" eaLnBrk="0" fontAlgn="base" hangingPunct="0">
              <a:spcBef>
                <a:spcPct val="30000"/>
              </a:spcBef>
              <a:spcAft>
                <a:spcPct val="0"/>
              </a:spcAft>
              <a:defRPr sz="1100">
                <a:solidFill>
                  <a:schemeClr val="tx1"/>
                </a:solidFill>
                <a:latin typeface="Myriad Pro"/>
              </a:defRPr>
            </a:lvl6pPr>
            <a:lvl7pPr marL="2971800" indent="-228600" eaLnBrk="0" fontAlgn="base" hangingPunct="0">
              <a:spcBef>
                <a:spcPct val="30000"/>
              </a:spcBef>
              <a:spcAft>
                <a:spcPct val="0"/>
              </a:spcAft>
              <a:defRPr sz="1100">
                <a:solidFill>
                  <a:schemeClr val="tx1"/>
                </a:solidFill>
                <a:latin typeface="Myriad Pro"/>
              </a:defRPr>
            </a:lvl7pPr>
            <a:lvl8pPr marL="3429000" indent="-228600" eaLnBrk="0" fontAlgn="base" hangingPunct="0">
              <a:spcBef>
                <a:spcPct val="30000"/>
              </a:spcBef>
              <a:spcAft>
                <a:spcPct val="0"/>
              </a:spcAft>
              <a:defRPr sz="1100">
                <a:solidFill>
                  <a:schemeClr val="tx1"/>
                </a:solidFill>
                <a:latin typeface="Myriad Pro"/>
              </a:defRPr>
            </a:lvl8pPr>
            <a:lvl9pPr marL="3886200" indent="-228600" eaLnBrk="0" fontAlgn="base" hangingPunct="0">
              <a:spcBef>
                <a:spcPct val="30000"/>
              </a:spcBef>
              <a:spcAft>
                <a:spcPct val="0"/>
              </a:spcAft>
              <a:defRPr sz="1100">
                <a:solidFill>
                  <a:schemeClr val="tx1"/>
                </a:solidFill>
                <a:latin typeface="Myriad Pro"/>
              </a:defRPr>
            </a:lvl9pPr>
          </a:lstStyle>
          <a:p>
            <a:pPr algn="r" eaLnBrk="1" hangingPunct="1">
              <a:spcBef>
                <a:spcPct val="0"/>
              </a:spcBef>
            </a:pPr>
            <a:fld id="{1936EA99-2221-453B-BE9E-27A8A99DB5F5}" type="slidenum">
              <a:rPr lang="en-GB" altLang="en-US"/>
              <a:pPr algn="r" eaLnBrk="1" hangingPunct="1">
                <a:spcBef>
                  <a:spcPct val="0"/>
                </a:spcBef>
              </a:pPr>
              <a:t>8</a:t>
            </a:fld>
            <a:endParaRPr lang="en-GB"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B3E05A-087A-4B2F-9194-01CE646FE26B}" type="slidenum">
              <a:rPr lang="en-GB" smtClean="0"/>
              <a:pPr/>
              <a:t>9</a:t>
            </a:fld>
            <a:endParaRPr lang="en-GB"/>
          </a:p>
        </p:txBody>
      </p:sp>
    </p:spTree>
    <p:extLst>
      <p:ext uri="{BB962C8B-B14F-4D97-AF65-F5344CB8AC3E}">
        <p14:creationId xmlns:p14="http://schemas.microsoft.com/office/powerpoint/2010/main" val="20680299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p:bg>
      <p:bgPr>
        <a:solidFill>
          <a:srgbClr val="20234E"/>
        </a:solidFill>
        <a:effectLst/>
      </p:bgPr>
    </p:bg>
    <p:spTree>
      <p:nvGrpSpPr>
        <p:cNvPr id="1" name=""/>
        <p:cNvGrpSpPr/>
        <p:nvPr/>
      </p:nvGrpSpPr>
      <p:grpSpPr>
        <a:xfrm>
          <a:off x="0" y="0"/>
          <a:ext cx="0" cy="0"/>
          <a:chOff x="0" y="0"/>
          <a:chExt cx="0" cy="0"/>
        </a:xfrm>
      </p:grpSpPr>
      <p:sp>
        <p:nvSpPr>
          <p:cNvPr id="2" name="Title 1"/>
          <p:cNvSpPr>
            <a:spLocks noGrp="1" noChangeAspect="1"/>
          </p:cNvSpPr>
          <p:nvPr>
            <p:ph type="ctrTitle"/>
          </p:nvPr>
        </p:nvSpPr>
        <p:spPr>
          <a:xfrm>
            <a:off x="201600" y="2041199"/>
            <a:ext cx="7772400" cy="1933200"/>
          </a:xfrm>
        </p:spPr>
        <p:txBody>
          <a:bodyPr/>
          <a:lstStyle>
            <a:lvl1pPr algn="ctr">
              <a:defRPr lang="en-GB" sz="4400" cap="all" baseline="0" dirty="0">
                <a:solidFill>
                  <a:schemeClr val="bg1"/>
                </a:solidFill>
                <a:ea typeface="Myriad Pro" charset="0"/>
                <a:cs typeface="Myriad Pro" charset="0"/>
              </a:defRPr>
            </a:lvl1pPr>
          </a:lstStyle>
          <a:p>
            <a:pPr lvl="0" algn="l"/>
            <a:r>
              <a:rPr lang="en-US"/>
              <a:t>Click to edit Master title style</a:t>
            </a:r>
            <a:endParaRPr lang="en-GB" dirty="0"/>
          </a:p>
        </p:txBody>
      </p:sp>
      <p:sp>
        <p:nvSpPr>
          <p:cNvPr id="3" name="Subtitle 2"/>
          <p:cNvSpPr>
            <a:spLocks noGrp="1" noChangeAspect="1"/>
          </p:cNvSpPr>
          <p:nvPr>
            <p:ph type="subTitle" idx="1"/>
          </p:nvPr>
        </p:nvSpPr>
        <p:spPr>
          <a:xfrm>
            <a:off x="201600" y="4111200"/>
            <a:ext cx="4950000" cy="914400"/>
          </a:xfrm>
        </p:spPr>
        <p:txBody>
          <a:bodyPr anchor="t">
            <a:noAutofit/>
          </a:bodyPr>
          <a:lstStyle>
            <a:lvl1pPr marL="342900" indent="-342900">
              <a:buNone/>
              <a:defRPr lang="en-GB" sz="1300" dirty="0">
                <a:solidFill>
                  <a:schemeClr val="bg1"/>
                </a:solidFill>
              </a:defRPr>
            </a:lvl1pPr>
          </a:lstStyle>
          <a:p>
            <a:pPr marL="0" lvl="0" indent="0"/>
            <a:r>
              <a:rPr lang="en-US"/>
              <a:t>Click to edit Master subtitle style</a:t>
            </a:r>
            <a:endParaRPr lang="en-GB" dirty="0"/>
          </a:p>
        </p:txBody>
      </p:sp>
      <p:sp>
        <p:nvSpPr>
          <p:cNvPr id="4" name="Date Placeholder 3"/>
          <p:cNvSpPr>
            <a:spLocks noGrp="1"/>
          </p:cNvSpPr>
          <p:nvPr>
            <p:ph type="dt" sz="half" idx="10"/>
          </p:nvPr>
        </p:nvSpPr>
        <p:spPr/>
        <p:txBody>
          <a:bodyPr/>
          <a:lstStyle/>
          <a:p>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AF0503D-04B7-4A8B-9A25-B27FE40E5740}" type="slidenum">
              <a:rPr lang="en-GB" smtClean="0"/>
              <a:t>‹#›</a:t>
            </a:fld>
            <a:endParaRPr lang="en-GB"/>
          </a:p>
        </p:txBody>
      </p:sp>
      <p:grpSp>
        <p:nvGrpSpPr>
          <p:cNvPr id="7" name="Group 6"/>
          <p:cNvGrpSpPr/>
          <p:nvPr userDrawn="1"/>
        </p:nvGrpSpPr>
        <p:grpSpPr>
          <a:xfrm>
            <a:off x="0" y="3975645"/>
            <a:ext cx="4860032" cy="91058"/>
            <a:chOff x="0" y="3887527"/>
            <a:chExt cx="4932040" cy="91058"/>
          </a:xfrm>
        </p:grpSpPr>
        <p:cxnSp>
          <p:nvCxnSpPr>
            <p:cNvPr id="8" name="Straight Connector 7"/>
            <p:cNvCxnSpPr/>
            <p:nvPr/>
          </p:nvCxnSpPr>
          <p:spPr>
            <a:xfrm>
              <a:off x="0" y="3933056"/>
              <a:ext cx="493204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4932040" y="3887527"/>
              <a:ext cx="0" cy="91058"/>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Text Placeholder 17"/>
          <p:cNvSpPr>
            <a:spLocks noGrp="1" noChangeAspect="1"/>
          </p:cNvSpPr>
          <p:nvPr>
            <p:ph type="body" sz="quarter" idx="13"/>
          </p:nvPr>
        </p:nvSpPr>
        <p:spPr>
          <a:xfrm>
            <a:off x="201600" y="1689209"/>
            <a:ext cx="4660900" cy="431800"/>
          </a:xfrm>
          <a:prstGeom prst="rect">
            <a:avLst/>
          </a:prstGeom>
        </p:spPr>
        <p:txBody>
          <a:bodyPr anchor="t">
            <a:noAutofit/>
          </a:bodyPr>
          <a:lstStyle>
            <a:lvl1pPr marL="342900" indent="-342900">
              <a:buNone/>
              <a:defRPr lang="en-US" sz="1300" b="1" i="1" dirty="0">
                <a:solidFill>
                  <a:schemeClr val="bg1"/>
                </a:solidFill>
              </a:defRPr>
            </a:lvl1pPr>
          </a:lstStyle>
          <a:p>
            <a:pPr marL="0" lvl="0" indent="0"/>
            <a:r>
              <a:rPr lang="en-US"/>
              <a:t>Edit Master text styles</a:t>
            </a:r>
          </a:p>
        </p:txBody>
      </p:sp>
    </p:spTree>
    <p:extLst>
      <p:ext uri="{BB962C8B-B14F-4D97-AF65-F5344CB8AC3E}">
        <p14:creationId xmlns:p14="http://schemas.microsoft.com/office/powerpoint/2010/main" val="3955132019"/>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 + AO + Summary + SuppMa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GB" dirty="0"/>
          </a:p>
        </p:txBody>
      </p:sp>
      <p:sp>
        <p:nvSpPr>
          <p:cNvPr id="3" name="Date Placeholder 2"/>
          <p:cNvSpPr>
            <a:spLocks noGrp="1"/>
          </p:cNvSpPr>
          <p:nvPr>
            <p:ph type="dt" sz="half" idx="10"/>
          </p:nvPr>
        </p:nvSpPr>
        <p:spPr/>
        <p:txBody>
          <a:bodyPr/>
          <a:lstStyle/>
          <a:p>
            <a:pPr>
              <a:spcBef>
                <a:spcPct val="20000"/>
              </a:spcBef>
              <a:buFont typeface="Arial" panose="020B0604020202020204" pitchFamily="34" charset="0"/>
              <a:buNone/>
            </a:pPr>
            <a:endParaRPr lang="en-GB" dirty="0"/>
          </a:p>
        </p:txBody>
      </p:sp>
      <p:sp>
        <p:nvSpPr>
          <p:cNvPr id="4" name="Footer Placeholder 3"/>
          <p:cNvSpPr>
            <a:spLocks noGrp="1"/>
          </p:cNvSpPr>
          <p:nvPr>
            <p:ph type="ftr" sz="quarter" idx="11"/>
          </p:nvPr>
        </p:nvSpPr>
        <p:spPr/>
        <p:txBody>
          <a:bodyPr/>
          <a:lstStyle/>
          <a:p>
            <a:pPr>
              <a:spcBef>
                <a:spcPct val="20000"/>
              </a:spcBef>
              <a:buFont typeface="Arial" panose="020B0604020202020204" pitchFamily="34" charset="0"/>
              <a:buNone/>
            </a:pPr>
            <a:endParaRPr lang="en-GB"/>
          </a:p>
        </p:txBody>
      </p:sp>
      <p:sp>
        <p:nvSpPr>
          <p:cNvPr id="5" name="Slide Number Placeholder 4"/>
          <p:cNvSpPr>
            <a:spLocks noGrp="1"/>
          </p:cNvSpPr>
          <p:nvPr>
            <p:ph type="sldNum" sz="quarter" idx="12"/>
          </p:nvPr>
        </p:nvSpPr>
        <p:spPr/>
        <p:txBody>
          <a:bodyPr/>
          <a:lstStyle/>
          <a:p>
            <a:pPr>
              <a:spcBef>
                <a:spcPct val="20000"/>
              </a:spcBef>
              <a:buFont typeface="Arial" panose="020B0604020202020204" pitchFamily="34" charset="0"/>
              <a:buNone/>
            </a:pPr>
            <a:fld id="{4AF0503D-04B7-4A8B-9A25-B27FE40E5740}" type="slidenum">
              <a:rPr lang="en-GB" smtClean="0"/>
              <a:pPr>
                <a:spcBef>
                  <a:spcPct val="20000"/>
                </a:spcBef>
                <a:buFont typeface="Arial" panose="020B0604020202020204" pitchFamily="34" charset="0"/>
                <a:buNone/>
              </a:pPr>
              <a:t>‹#›</a:t>
            </a:fld>
            <a:endParaRPr lang="en-GB"/>
          </a:p>
        </p:txBody>
      </p:sp>
      <p:sp>
        <p:nvSpPr>
          <p:cNvPr id="6" name="Content Placeholder 2"/>
          <p:cNvSpPr>
            <a:spLocks noGrp="1"/>
          </p:cNvSpPr>
          <p:nvPr>
            <p:ph idx="1"/>
          </p:nvPr>
        </p:nvSpPr>
        <p:spPr>
          <a:xfrm>
            <a:off x="201600" y="1144799"/>
            <a:ext cx="8740800" cy="4982400"/>
          </a:xfrm>
        </p:spPr>
        <p:txBody>
          <a:bodyPr/>
          <a:lstStyle>
            <a:lvl1pPr marL="0" indent="0">
              <a:buNone/>
              <a:defRPr sz="1800"/>
            </a:lvl1pPr>
            <a:lvl2pPr>
              <a:defRPr sz="1800"/>
            </a:lvl2pPr>
            <a:lvl3pPr>
              <a:defRPr sz="18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027527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pplementary document">
    <p:spTree>
      <p:nvGrpSpPr>
        <p:cNvPr id="1" name=""/>
        <p:cNvGrpSpPr/>
        <p:nvPr/>
      </p:nvGrpSpPr>
      <p:grpSpPr>
        <a:xfrm>
          <a:off x="0" y="0"/>
          <a:ext cx="0" cy="0"/>
          <a:chOff x="0" y="0"/>
          <a:chExt cx="0" cy="0"/>
        </a:xfrm>
      </p:grpSpPr>
      <p:sp>
        <p:nvSpPr>
          <p:cNvPr id="10" name="Content Placeholder 2"/>
          <p:cNvSpPr>
            <a:spLocks noGrp="1"/>
          </p:cNvSpPr>
          <p:nvPr>
            <p:ph idx="13"/>
          </p:nvPr>
        </p:nvSpPr>
        <p:spPr>
          <a:xfrm>
            <a:off x="201600" y="2496268"/>
            <a:ext cx="4298392" cy="3637337"/>
          </a:xfrm>
        </p:spPr>
        <p:txBody>
          <a:bodyPr/>
          <a:lstStyle>
            <a:lvl1pPr marL="0" indent="0">
              <a:buNone/>
              <a:defRPr sz="1800"/>
            </a:lvl1pPr>
            <a:lvl2pPr>
              <a:defRPr sz="1800"/>
            </a:lvl2pPr>
            <a:lvl3pPr>
              <a:defRPr sz="18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p:cNvSpPr>
            <a:spLocks noGrp="1"/>
          </p:cNvSpPr>
          <p:nvPr>
            <p:ph type="title"/>
          </p:nvPr>
        </p:nvSpPr>
        <p:spPr/>
        <p:txBody>
          <a:bodyPr/>
          <a:lstStyle>
            <a:lvl1pPr algn="l">
              <a:defRPr/>
            </a:lvl1pPr>
          </a:lstStyle>
          <a:p>
            <a:r>
              <a:rPr lang="en-US"/>
              <a:t>Click to edit Master title style</a:t>
            </a:r>
            <a:endParaRPr lang="en-GB" dirty="0"/>
          </a:p>
        </p:txBody>
      </p:sp>
      <p:sp>
        <p:nvSpPr>
          <p:cNvPr id="3" name="Date Placeholder 2"/>
          <p:cNvSpPr>
            <a:spLocks noGrp="1"/>
          </p:cNvSpPr>
          <p:nvPr>
            <p:ph type="dt" sz="half" idx="10"/>
          </p:nvPr>
        </p:nvSpPr>
        <p:spPr/>
        <p:txBody>
          <a:bodyPr/>
          <a:lstStyle/>
          <a:p>
            <a:pPr>
              <a:spcBef>
                <a:spcPct val="20000"/>
              </a:spcBef>
              <a:buFont typeface="Arial" panose="020B0604020202020204" pitchFamily="34" charset="0"/>
              <a:buNone/>
            </a:pPr>
            <a:endParaRPr lang="en-GB" dirty="0"/>
          </a:p>
        </p:txBody>
      </p:sp>
      <p:sp>
        <p:nvSpPr>
          <p:cNvPr id="4" name="Footer Placeholder 3"/>
          <p:cNvSpPr>
            <a:spLocks noGrp="1"/>
          </p:cNvSpPr>
          <p:nvPr>
            <p:ph type="ftr" sz="quarter" idx="11"/>
          </p:nvPr>
        </p:nvSpPr>
        <p:spPr/>
        <p:txBody>
          <a:bodyPr/>
          <a:lstStyle/>
          <a:p>
            <a:pPr>
              <a:spcBef>
                <a:spcPct val="20000"/>
              </a:spcBef>
              <a:buFont typeface="Arial" panose="020B0604020202020204" pitchFamily="34" charset="0"/>
              <a:buNone/>
            </a:pPr>
            <a:endParaRPr lang="en-GB"/>
          </a:p>
        </p:txBody>
      </p:sp>
      <p:sp>
        <p:nvSpPr>
          <p:cNvPr id="5" name="Slide Number Placeholder 4"/>
          <p:cNvSpPr>
            <a:spLocks noGrp="1"/>
          </p:cNvSpPr>
          <p:nvPr>
            <p:ph type="sldNum" sz="quarter" idx="12"/>
          </p:nvPr>
        </p:nvSpPr>
        <p:spPr/>
        <p:txBody>
          <a:bodyPr/>
          <a:lstStyle/>
          <a:p>
            <a:pPr>
              <a:spcBef>
                <a:spcPct val="20000"/>
              </a:spcBef>
              <a:buFont typeface="Arial" panose="020B0604020202020204" pitchFamily="34" charset="0"/>
              <a:buNone/>
            </a:pPr>
            <a:fld id="{4AF0503D-04B7-4A8B-9A25-B27FE40E5740}" type="slidenum">
              <a:rPr lang="en-GB" smtClean="0"/>
              <a:pPr>
                <a:spcBef>
                  <a:spcPct val="20000"/>
                </a:spcBef>
                <a:buFont typeface="Arial" panose="020B0604020202020204" pitchFamily="34" charset="0"/>
                <a:buNone/>
              </a:pPr>
              <a:t>‹#›</a:t>
            </a:fld>
            <a:endParaRPr lang="en-GB"/>
          </a:p>
        </p:txBody>
      </p:sp>
      <p:pic>
        <p:nvPicPr>
          <p:cNvPr id="9" name="Picture 2" descr="PDF icon indicates that supplementary material is available"/>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22197" t="24660" r="22197" b="19734"/>
          <a:stretch/>
        </p:blipFill>
        <p:spPr bwMode="auto">
          <a:xfrm>
            <a:off x="5796136" y="2496268"/>
            <a:ext cx="1940844" cy="19408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7579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GB" dirty="0"/>
          </a:p>
        </p:txBody>
      </p:sp>
      <p:sp>
        <p:nvSpPr>
          <p:cNvPr id="4" name="Date Placeholder 3"/>
          <p:cNvSpPr>
            <a:spLocks noGrp="1"/>
          </p:cNvSpPr>
          <p:nvPr>
            <p:ph type="dt" sz="half" idx="10"/>
          </p:nvPr>
        </p:nvSpPr>
        <p:spPr/>
        <p:txBody>
          <a:bodyPr/>
          <a:lstStyle/>
          <a:p>
            <a:endParaRPr lang="en-GB" dirty="0"/>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F0503D-04B7-4A8B-9A25-B27FE40E5740}" type="slidenum">
              <a:rPr lang="en-GB" smtClean="0"/>
              <a:t>‹#›</a:t>
            </a:fld>
            <a:endParaRPr lang="en-GB"/>
          </a:p>
        </p:txBody>
      </p:sp>
      <p:sp>
        <p:nvSpPr>
          <p:cNvPr id="8" name="Rectangle 7"/>
          <p:cNvSpPr/>
          <p:nvPr userDrawn="1"/>
        </p:nvSpPr>
        <p:spPr>
          <a:xfrm>
            <a:off x="230392" y="1196752"/>
            <a:ext cx="8712968" cy="2448272"/>
          </a:xfrm>
          <a:prstGeom prst="rect">
            <a:avLst/>
          </a:prstGeom>
          <a:solidFill>
            <a:schemeClr val="bg1"/>
          </a:solidFill>
          <a:ln w="3175">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Content Placeholder 2"/>
          <p:cNvSpPr>
            <a:spLocks noGrp="1" noChangeAspect="1"/>
          </p:cNvSpPr>
          <p:nvPr>
            <p:ph idx="13"/>
          </p:nvPr>
        </p:nvSpPr>
        <p:spPr>
          <a:xfrm>
            <a:off x="201600" y="3861048"/>
            <a:ext cx="8734096" cy="2376264"/>
          </a:xfrm>
        </p:spPr>
        <p:txBody>
          <a:bodyPr/>
          <a:lstStyle>
            <a:lvl1pPr marL="0" indent="0">
              <a:buNone/>
              <a:defRPr sz="1800"/>
            </a:lvl1pPr>
            <a:lvl2pPr>
              <a:defRPr sz="1800"/>
            </a:lvl2pPr>
            <a:lvl3pPr>
              <a:defRPr sz="18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091195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estion review (1 Q)">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GB" dirty="0"/>
          </a:p>
        </p:txBody>
      </p:sp>
      <p:sp>
        <p:nvSpPr>
          <p:cNvPr id="3" name="Content Placeholder 2"/>
          <p:cNvSpPr>
            <a:spLocks noGrp="1" noChangeAspect="1"/>
          </p:cNvSpPr>
          <p:nvPr>
            <p:ph idx="1"/>
          </p:nvPr>
        </p:nvSpPr>
        <p:spPr>
          <a:xfrm>
            <a:off x="201600" y="1144800"/>
            <a:ext cx="4269600" cy="4996694"/>
          </a:xfrm>
        </p:spPr>
        <p:txBody>
          <a:bodyPr/>
          <a:lstStyle>
            <a:lvl1pPr marL="0" indent="0">
              <a:buNone/>
              <a:defRPr sz="1800"/>
            </a:lvl1pPr>
            <a:lvl2pPr>
              <a:defRPr sz="1800"/>
            </a:lvl2pPr>
            <a:lvl3pPr>
              <a:defRPr sz="18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p:cNvSpPr>
            <a:spLocks noGrp="1"/>
          </p:cNvSpPr>
          <p:nvPr>
            <p:ph type="dt" sz="half" idx="10"/>
          </p:nvPr>
        </p:nvSpPr>
        <p:spPr/>
        <p:txBody>
          <a:bodyPr/>
          <a:lstStyle/>
          <a:p>
            <a:endParaRPr lang="en-GB" dirty="0"/>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F0503D-04B7-4A8B-9A25-B27FE40E5740}" type="slidenum">
              <a:rPr lang="en-GB" smtClean="0"/>
              <a:t>‹#›</a:t>
            </a:fld>
            <a:endParaRPr lang="en-GB"/>
          </a:p>
        </p:txBody>
      </p:sp>
    </p:spTree>
    <p:extLst>
      <p:ext uri="{BB962C8B-B14F-4D97-AF65-F5344CB8AC3E}">
        <p14:creationId xmlns:p14="http://schemas.microsoft.com/office/powerpoint/2010/main" val="1790189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estion review (2 Q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GB" dirty="0"/>
          </a:p>
        </p:txBody>
      </p:sp>
      <p:sp>
        <p:nvSpPr>
          <p:cNvPr id="3" name="Content Placeholder 2"/>
          <p:cNvSpPr>
            <a:spLocks noGrp="1" noChangeAspect="1"/>
          </p:cNvSpPr>
          <p:nvPr>
            <p:ph idx="1"/>
          </p:nvPr>
        </p:nvSpPr>
        <p:spPr>
          <a:xfrm>
            <a:off x="201600" y="1144799"/>
            <a:ext cx="4269600" cy="2500225"/>
          </a:xfrm>
        </p:spPr>
        <p:txBody>
          <a:bodyPr/>
          <a:lstStyle>
            <a:lvl1pPr marL="0" indent="0">
              <a:buNone/>
              <a:defRPr sz="1800"/>
            </a:lvl1pPr>
            <a:lvl2pPr>
              <a:defRPr sz="1800"/>
            </a:lvl2pPr>
            <a:lvl3pPr>
              <a:defRPr sz="18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p:cNvSpPr>
            <a:spLocks noGrp="1"/>
          </p:cNvSpPr>
          <p:nvPr>
            <p:ph type="dt" sz="half" idx="10"/>
          </p:nvPr>
        </p:nvSpPr>
        <p:spPr/>
        <p:txBody>
          <a:bodyPr/>
          <a:lstStyle/>
          <a:p>
            <a:endParaRPr lang="en-GB" dirty="0"/>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F0503D-04B7-4A8B-9A25-B27FE40E5740}" type="slidenum">
              <a:rPr lang="en-GB" smtClean="0"/>
              <a:t>‹#›</a:t>
            </a:fld>
            <a:endParaRPr lang="en-GB"/>
          </a:p>
        </p:txBody>
      </p:sp>
      <p:sp>
        <p:nvSpPr>
          <p:cNvPr id="11" name="Content Placeholder 2"/>
          <p:cNvSpPr>
            <a:spLocks noGrp="1" noChangeAspect="1"/>
          </p:cNvSpPr>
          <p:nvPr>
            <p:ph idx="13"/>
          </p:nvPr>
        </p:nvSpPr>
        <p:spPr>
          <a:xfrm>
            <a:off x="230392" y="3717033"/>
            <a:ext cx="4269600" cy="2410636"/>
          </a:xfrm>
        </p:spPr>
        <p:txBody>
          <a:bodyPr/>
          <a:lstStyle>
            <a:lvl1pPr marL="0" indent="0">
              <a:buNone/>
              <a:defRPr sz="1800"/>
            </a:lvl1pPr>
            <a:lvl2pPr>
              <a:defRPr sz="1800"/>
            </a:lvl2pPr>
            <a:lvl3pPr>
              <a:defRPr sz="18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7457131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estion review (1 Q) + PD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GB" dirty="0"/>
          </a:p>
        </p:txBody>
      </p:sp>
      <p:sp>
        <p:nvSpPr>
          <p:cNvPr id="4" name="Date Placeholder 3"/>
          <p:cNvSpPr>
            <a:spLocks noGrp="1"/>
          </p:cNvSpPr>
          <p:nvPr>
            <p:ph type="dt" sz="half" idx="10"/>
          </p:nvPr>
        </p:nvSpPr>
        <p:spPr/>
        <p:txBody>
          <a:bodyPr/>
          <a:lstStyle/>
          <a:p>
            <a:endParaRPr lang="en-GB" dirty="0"/>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F0503D-04B7-4A8B-9A25-B27FE40E5740}" type="slidenum">
              <a:rPr lang="en-GB" smtClean="0"/>
              <a:t>‹#›</a:t>
            </a:fld>
            <a:endParaRPr lang="en-GB"/>
          </a:p>
        </p:txBody>
      </p:sp>
      <p:pic>
        <p:nvPicPr>
          <p:cNvPr id="10" name="Picture 9" descr="PDF icon indicates that supplementary material is available"/>
          <p:cNvPicPr>
            <a:picLocks noChangeAspect="1"/>
          </p:cNvPicPr>
          <p:nvPr userDrawn="1"/>
        </p:nvPicPr>
        <p:blipFill rotWithShape="1">
          <a:blip r:embed="rId2" cstate="print">
            <a:extLst>
              <a:ext uri="{28A0092B-C50C-407E-A947-70E740481C1C}">
                <a14:useLocalDpi xmlns:a14="http://schemas.microsoft.com/office/drawing/2010/main" val="0"/>
              </a:ext>
            </a:extLst>
          </a:blip>
          <a:srcRect l="22652" t="22652" r="22652" b="22652"/>
          <a:stretch/>
        </p:blipFill>
        <p:spPr>
          <a:xfrm>
            <a:off x="7956376" y="5301381"/>
            <a:ext cx="863923" cy="863923"/>
          </a:xfrm>
          <a:prstGeom prst="rect">
            <a:avLst/>
          </a:prstGeom>
        </p:spPr>
      </p:pic>
      <p:sp>
        <p:nvSpPr>
          <p:cNvPr id="7" name="Rectangle 6"/>
          <p:cNvSpPr/>
          <p:nvPr userDrawn="1"/>
        </p:nvSpPr>
        <p:spPr>
          <a:xfrm>
            <a:off x="6444208" y="5445310"/>
            <a:ext cx="172819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buNone/>
            </a:pPr>
            <a:r>
              <a:rPr lang="en-US" sz="1050" b="1" dirty="0">
                <a:solidFill>
                  <a:srgbClr val="1F224E"/>
                </a:solidFill>
                <a:latin typeface="Myriad Pro" pitchFamily="34" charset="0"/>
              </a:rPr>
              <a:t>For the full candidate answer please see the supplementary document</a:t>
            </a:r>
          </a:p>
        </p:txBody>
      </p:sp>
      <p:sp>
        <p:nvSpPr>
          <p:cNvPr id="13" name="Content Placeholder 2"/>
          <p:cNvSpPr>
            <a:spLocks noGrp="1" noChangeAspect="1"/>
          </p:cNvSpPr>
          <p:nvPr userDrawn="1">
            <p:ph idx="1"/>
          </p:nvPr>
        </p:nvSpPr>
        <p:spPr>
          <a:xfrm>
            <a:off x="201600" y="1144799"/>
            <a:ext cx="4269600" cy="4994743"/>
          </a:xfrm>
        </p:spPr>
        <p:txBody>
          <a:bodyPr/>
          <a:lstStyle>
            <a:lvl1pPr marL="0" indent="0">
              <a:buNone/>
              <a:defRPr sz="1800"/>
            </a:lvl1pPr>
            <a:lvl2pPr>
              <a:defRPr sz="1800"/>
            </a:lvl2pPr>
            <a:lvl3pPr>
              <a:defRPr sz="18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5533941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estion review (2 Qs) + PDF">
    <p:spTree>
      <p:nvGrpSpPr>
        <p:cNvPr id="1" name=""/>
        <p:cNvGrpSpPr/>
        <p:nvPr/>
      </p:nvGrpSpPr>
      <p:grpSpPr>
        <a:xfrm>
          <a:off x="0" y="0"/>
          <a:ext cx="0" cy="0"/>
          <a:chOff x="0" y="0"/>
          <a:chExt cx="0" cy="0"/>
        </a:xfrm>
      </p:grpSpPr>
      <p:pic>
        <p:nvPicPr>
          <p:cNvPr id="11" name="Picture 10" descr="PDF icon indicates that supplementary material is available"/>
          <p:cNvPicPr>
            <a:picLocks noChangeAspect="1"/>
          </p:cNvPicPr>
          <p:nvPr userDrawn="1"/>
        </p:nvPicPr>
        <p:blipFill rotWithShape="1">
          <a:blip r:embed="rId2" cstate="print">
            <a:extLst>
              <a:ext uri="{28A0092B-C50C-407E-A947-70E740481C1C}">
                <a14:useLocalDpi xmlns:a14="http://schemas.microsoft.com/office/drawing/2010/main" val="0"/>
              </a:ext>
            </a:extLst>
          </a:blip>
          <a:srcRect l="22652" t="22652" r="22652" b="22652"/>
          <a:stretch/>
        </p:blipFill>
        <p:spPr>
          <a:xfrm>
            <a:off x="7956376" y="5301381"/>
            <a:ext cx="863923" cy="863923"/>
          </a:xfrm>
          <a:prstGeom prst="rect">
            <a:avLst/>
          </a:prstGeom>
        </p:spPr>
      </p:pic>
      <p:sp>
        <p:nvSpPr>
          <p:cNvPr id="2" name="Title 1"/>
          <p:cNvSpPr>
            <a:spLocks noGrp="1"/>
          </p:cNvSpPr>
          <p:nvPr>
            <p:ph type="title"/>
          </p:nvPr>
        </p:nvSpPr>
        <p:spPr/>
        <p:txBody>
          <a:bodyPr/>
          <a:lstStyle>
            <a:lvl1pPr algn="l">
              <a:defRPr/>
            </a:lvl1pPr>
          </a:lstStyle>
          <a:p>
            <a:r>
              <a:rPr lang="en-US"/>
              <a:t>Click to edit Master title style</a:t>
            </a:r>
            <a:endParaRPr lang="en-GB" dirty="0"/>
          </a:p>
        </p:txBody>
      </p:sp>
      <p:sp>
        <p:nvSpPr>
          <p:cNvPr id="4" name="Date Placeholder 3"/>
          <p:cNvSpPr>
            <a:spLocks noGrp="1"/>
          </p:cNvSpPr>
          <p:nvPr>
            <p:ph type="dt" sz="half" idx="10"/>
          </p:nvPr>
        </p:nvSpPr>
        <p:spPr/>
        <p:txBody>
          <a:bodyPr/>
          <a:lstStyle/>
          <a:p>
            <a:endParaRPr lang="en-GB" dirty="0"/>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F0503D-04B7-4A8B-9A25-B27FE40E5740}" type="slidenum">
              <a:rPr lang="en-GB" smtClean="0"/>
              <a:t>‹#›</a:t>
            </a:fld>
            <a:endParaRPr lang="en-GB"/>
          </a:p>
        </p:txBody>
      </p:sp>
      <p:sp>
        <p:nvSpPr>
          <p:cNvPr id="7" name="Rectangle 6"/>
          <p:cNvSpPr/>
          <p:nvPr userDrawn="1"/>
        </p:nvSpPr>
        <p:spPr>
          <a:xfrm>
            <a:off x="6444208" y="5445310"/>
            <a:ext cx="172819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buNone/>
            </a:pPr>
            <a:r>
              <a:rPr lang="en-US" sz="1050" b="1" dirty="0">
                <a:solidFill>
                  <a:srgbClr val="1F224E"/>
                </a:solidFill>
                <a:latin typeface="Myriad Pro" pitchFamily="34" charset="0"/>
              </a:rPr>
              <a:t>For the full candidate answer please see the supplementary document</a:t>
            </a:r>
          </a:p>
        </p:txBody>
      </p:sp>
      <p:sp>
        <p:nvSpPr>
          <p:cNvPr id="13" name="Content Placeholder 2"/>
          <p:cNvSpPr>
            <a:spLocks noGrp="1" noChangeAspect="1"/>
          </p:cNvSpPr>
          <p:nvPr userDrawn="1">
            <p:ph idx="1"/>
          </p:nvPr>
        </p:nvSpPr>
        <p:spPr>
          <a:xfrm>
            <a:off x="201600" y="1144799"/>
            <a:ext cx="4269600" cy="2500225"/>
          </a:xfrm>
        </p:spPr>
        <p:txBody>
          <a:bodyPr/>
          <a:lstStyle>
            <a:lvl1pPr marL="0" indent="0">
              <a:buNone/>
              <a:defRPr sz="1800"/>
            </a:lvl1pPr>
            <a:lvl2pPr>
              <a:defRPr sz="1800"/>
            </a:lvl2pPr>
            <a:lvl3pPr>
              <a:defRPr sz="18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Content Placeholder 2"/>
          <p:cNvSpPr>
            <a:spLocks noGrp="1" noChangeAspect="1"/>
          </p:cNvSpPr>
          <p:nvPr userDrawn="1">
            <p:ph idx="13"/>
          </p:nvPr>
        </p:nvSpPr>
        <p:spPr>
          <a:xfrm>
            <a:off x="230392" y="3717033"/>
            <a:ext cx="4269600" cy="2410636"/>
          </a:xfrm>
        </p:spPr>
        <p:txBody>
          <a:bodyPr/>
          <a:lstStyle>
            <a:lvl1pPr marL="0" indent="0">
              <a:buNone/>
              <a:defRPr sz="1800"/>
            </a:lvl1pPr>
            <a:lvl2pPr>
              <a:defRPr sz="1800"/>
            </a:lvl2pPr>
            <a:lvl3pPr>
              <a:defRPr sz="18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2021541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137240"/>
            <a:ext cx="9144000" cy="720760"/>
            <a:chOff x="0" y="6137240"/>
            <a:chExt cx="9144000" cy="720760"/>
          </a:xfrm>
        </p:grpSpPr>
        <p:sp>
          <p:nvSpPr>
            <p:cNvPr id="8" name="Rectangle 7"/>
            <p:cNvSpPr/>
            <p:nvPr/>
          </p:nvSpPr>
          <p:spPr>
            <a:xfrm>
              <a:off x="0" y="6137240"/>
              <a:ext cx="9144000" cy="720760"/>
            </a:xfrm>
            <a:prstGeom prst="rect">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2" descr="C:\Users\karanvir.shergill\Desktop\OCR_NEW_3D_blue.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856917" y="6287029"/>
              <a:ext cx="1035563" cy="42118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itle Placeholder 1"/>
          <p:cNvSpPr>
            <a:spLocks noGrp="1"/>
          </p:cNvSpPr>
          <p:nvPr>
            <p:ph type="title"/>
          </p:nvPr>
        </p:nvSpPr>
        <p:spPr>
          <a:xfrm>
            <a:off x="194400" y="274638"/>
            <a:ext cx="8740800" cy="687600"/>
          </a:xfrm>
          <a:prstGeom prst="rect">
            <a:avLst/>
          </a:prstGeom>
        </p:spPr>
        <p:txBody>
          <a:bodyPr>
            <a:noAutofit/>
          </a:bodyPr>
          <a:lstStyle/>
          <a:p>
            <a:pPr lvl="0" algn="l"/>
            <a:r>
              <a:rPr lang="en-US" dirty="0"/>
              <a:t>Click to edit Master title style</a:t>
            </a:r>
            <a:endParaRPr lang="en-GB" dirty="0"/>
          </a:p>
        </p:txBody>
      </p:sp>
      <p:sp>
        <p:nvSpPr>
          <p:cNvPr id="3" name="Text Placeholder 2"/>
          <p:cNvSpPr>
            <a:spLocks noGrp="1"/>
          </p:cNvSpPr>
          <p:nvPr>
            <p:ph type="body" idx="1"/>
          </p:nvPr>
        </p:nvSpPr>
        <p:spPr>
          <a:xfrm>
            <a:off x="201600" y="1144799"/>
            <a:ext cx="8740800" cy="4982400"/>
          </a:xfrm>
          <a:prstGeom prst="rect">
            <a:avLst/>
          </a:prstGeo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6807600" y="6357600"/>
            <a:ext cx="2133600" cy="365125"/>
          </a:xfrm>
          <a:prstGeom prst="rect">
            <a:avLst/>
          </a:prstGeom>
        </p:spPr>
        <p:txBody>
          <a:bodyPr anchor="ctr">
            <a:noAutofit/>
          </a:bodyPr>
          <a:lstStyle>
            <a:lvl1pPr algn="r">
              <a:defRPr lang="en-GB" sz="1100" b="0" i="0" baseline="0" smtClean="0">
                <a:solidFill>
                  <a:srgbClr val="CDCDCB"/>
                </a:solidFill>
                <a:latin typeface="Myriad Pro" charset="0"/>
              </a:defRPr>
            </a:lvl1pPr>
          </a:lstStyle>
          <a:p>
            <a:pPr>
              <a:spcBef>
                <a:spcPct val="20000"/>
              </a:spcBef>
              <a:buFont typeface="Arial" panose="020B0604020202020204" pitchFamily="34" charset="0"/>
              <a:buNone/>
            </a:pPr>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anchor="ctr">
            <a:noAutofit/>
          </a:bodyPr>
          <a:lstStyle>
            <a:lvl1pPr algn="ctr">
              <a:defRPr lang="en-GB" sz="1100" b="0" i="0" baseline="0" dirty="0">
                <a:solidFill>
                  <a:srgbClr val="CDCDCB"/>
                </a:solidFill>
                <a:latin typeface="Myriad Pro" charset="0"/>
              </a:defRPr>
            </a:lvl1pPr>
          </a:lstStyle>
          <a:p>
            <a:pPr>
              <a:spcBef>
                <a:spcPct val="20000"/>
              </a:spcBef>
              <a:buFont typeface="Arial" panose="020B0604020202020204" pitchFamily="34" charset="0"/>
              <a:buNone/>
            </a:pPr>
            <a:endParaRPr lang="en-GB" dirty="0"/>
          </a:p>
        </p:txBody>
      </p:sp>
      <p:sp>
        <p:nvSpPr>
          <p:cNvPr id="6" name="Slide Number Placeholder 5"/>
          <p:cNvSpPr>
            <a:spLocks noGrp="1"/>
          </p:cNvSpPr>
          <p:nvPr>
            <p:ph type="sldNum" sz="quarter" idx="4"/>
          </p:nvPr>
        </p:nvSpPr>
        <p:spPr>
          <a:xfrm>
            <a:off x="201600" y="6356350"/>
            <a:ext cx="2133600" cy="365125"/>
          </a:xfrm>
          <a:prstGeom prst="rect">
            <a:avLst/>
          </a:prstGeom>
        </p:spPr>
        <p:txBody>
          <a:bodyPr anchor="ctr">
            <a:noAutofit/>
          </a:bodyPr>
          <a:lstStyle>
            <a:lvl1pPr algn="l">
              <a:defRPr lang="en-GB" sz="1100" b="0" i="0" baseline="0" smtClean="0">
                <a:solidFill>
                  <a:srgbClr val="CDCDCB"/>
                </a:solidFill>
                <a:latin typeface="Myriad Pro" charset="0"/>
              </a:defRPr>
            </a:lvl1pPr>
          </a:lstStyle>
          <a:p>
            <a:pPr>
              <a:spcBef>
                <a:spcPct val="20000"/>
              </a:spcBef>
              <a:buFont typeface="Arial" panose="020B0604020202020204" pitchFamily="34" charset="0"/>
              <a:buNone/>
            </a:pPr>
            <a:fld id="{4AF0503D-04B7-4A8B-9A25-B27FE40E5740}" type="slidenum">
              <a:rPr lang="en-GB" smtClean="0"/>
              <a:pPr>
                <a:spcBef>
                  <a:spcPct val="20000"/>
                </a:spcBef>
                <a:buFont typeface="Arial" panose="020B0604020202020204" pitchFamily="34" charset="0"/>
                <a:buNone/>
              </a:pPr>
              <a:t>‹#›</a:t>
            </a:fld>
            <a:endParaRPr lang="en-GB"/>
          </a:p>
        </p:txBody>
      </p:sp>
      <p:grpSp>
        <p:nvGrpSpPr>
          <p:cNvPr id="13" name="Group 12"/>
          <p:cNvGrpSpPr/>
          <p:nvPr/>
        </p:nvGrpSpPr>
        <p:grpSpPr>
          <a:xfrm>
            <a:off x="0" y="863190"/>
            <a:ext cx="6516216" cy="135001"/>
            <a:chOff x="0" y="3887527"/>
            <a:chExt cx="4932040" cy="91058"/>
          </a:xfrm>
        </p:grpSpPr>
        <p:cxnSp>
          <p:nvCxnSpPr>
            <p:cNvPr id="14" name="Straight Connector 13"/>
            <p:cNvCxnSpPr/>
            <p:nvPr/>
          </p:nvCxnSpPr>
          <p:spPr>
            <a:xfrm>
              <a:off x="0" y="3933056"/>
              <a:ext cx="4932040" cy="0"/>
            </a:xfrm>
            <a:prstGeom prst="line">
              <a:avLst/>
            </a:prstGeom>
            <a:ln w="15875">
              <a:solidFill>
                <a:srgbClr val="20234E"/>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4932040" y="3887527"/>
              <a:ext cx="0" cy="91058"/>
            </a:xfrm>
            <a:prstGeom prst="line">
              <a:avLst/>
            </a:prstGeom>
            <a:ln w="15875">
              <a:solidFill>
                <a:srgbClr val="20234E"/>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04895572"/>
      </p:ext>
    </p:extLst>
  </p:cSld>
  <p:clrMap bg1="lt1" tx1="dk1" bg2="lt2" tx2="dk2" accent1="accent1" accent2="accent2" accent3="accent3" accent4="accent4" accent5="accent5" accent6="accent6" hlink="hlink" folHlink="folHlink"/>
  <p:sldLayoutIdLst>
    <p:sldLayoutId id="2147483680" r:id="rId1"/>
    <p:sldLayoutId id="2147483691" r:id="rId2"/>
    <p:sldLayoutId id="2147483702" r:id="rId3"/>
    <p:sldLayoutId id="2147483693" r:id="rId4"/>
    <p:sldLayoutId id="2147483701" r:id="rId5"/>
    <p:sldLayoutId id="2147483699" r:id="rId6"/>
    <p:sldLayoutId id="2147483700" r:id="rId7"/>
    <p:sldLayoutId id="2147483692" r:id="rId8"/>
  </p:sldLayoutIdLst>
  <p:txStyles>
    <p:titleStyle>
      <a:lvl1pPr algn="ctr" defTabSz="914400" rtl="0" eaLnBrk="1" latinLnBrk="0" hangingPunct="1">
        <a:spcBef>
          <a:spcPct val="0"/>
        </a:spcBef>
        <a:buNone/>
        <a:defRPr lang="en-GB" sz="3200" b="1" i="1" kern="1200">
          <a:solidFill>
            <a:srgbClr val="1F224E"/>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lang="en-US" sz="3200" kern="1200" dirty="0" smtClean="0">
          <a:solidFill>
            <a:srgbClr val="1F224E"/>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lang="en-US" sz="2800" kern="1200" dirty="0" smtClean="0">
          <a:solidFill>
            <a:srgbClr val="1F224E"/>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lang="en-US" sz="2400" kern="1200" dirty="0" smtClean="0">
          <a:solidFill>
            <a:srgbClr val="1F224E"/>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lang="en-US" sz="2000" kern="1200" dirty="0" smtClean="0">
          <a:solidFill>
            <a:srgbClr val="1F224E"/>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lang="en-GB" sz="2000" kern="1200" dirty="0">
          <a:solidFill>
            <a:srgbClr val="1F224E"/>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mailto:resources.feedback@ocr.org.uk" TargetMode="External"/><Relationship Id="rId7" Type="http://schemas.openxmlformats.org/officeDocument/2006/relationships/hyperlink" Target="http://www.ocr.org.uk/i-want-to/find-resources/"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hyperlink" Target="http://www.ocr.org.uk/expression-of-interest" TargetMode="External"/><Relationship Id="rId5" Type="http://schemas.openxmlformats.org/officeDocument/2006/relationships/hyperlink" Target="mailto:resources.feedback@ocr.org.uk?subject=I%20disliked%20this%20RTEA%20presentation%20-%20Gce%20Biology%20B%20(Advancing%20Biology)%20Advanced%20Subsidiary%20Unit%20H022/02%20Depth%20In%20Biology" TargetMode="External"/><Relationship Id="rId4" Type="http://schemas.openxmlformats.org/officeDocument/2006/relationships/hyperlink" Target="mailto:resources.feedback@ocr.org.uk?subject=I%20liked%20this%20RTEA%20presentation%20-%20Gce%20Biology%20B%20(Advancing%20Biology)%20Advanced%20Subsidiary%20Unit%20H022/02%20Depth%20In%20Biology"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01600" y="1548742"/>
            <a:ext cx="8690880" cy="1933200"/>
          </a:xfrm>
        </p:spPr>
        <p:txBody>
          <a:bodyPr/>
          <a:lstStyle/>
          <a:p>
            <a:pPr algn="l"/>
            <a:r>
              <a:rPr lang="en-US" altLang="en-US" sz="4000" cap="none" dirty="0" smtClean="0">
                <a:ea typeface="Myriad Pro"/>
                <a:cs typeface="Arial" panose="020B0604020202020204" pitchFamily="34" charset="0"/>
              </a:rPr>
              <a:t>GCE BIOLOGY B </a:t>
            </a:r>
            <a:br>
              <a:rPr lang="en-US" altLang="en-US" sz="4000" cap="none" dirty="0" smtClean="0">
                <a:ea typeface="Myriad Pro"/>
                <a:cs typeface="Arial" panose="020B0604020202020204" pitchFamily="34" charset="0"/>
              </a:rPr>
            </a:br>
            <a:r>
              <a:rPr lang="en-US" altLang="en-US" sz="4000" cap="none" dirty="0" smtClean="0">
                <a:ea typeface="Myriad Pro"/>
                <a:cs typeface="Arial" panose="020B0604020202020204" pitchFamily="34" charset="0"/>
              </a:rPr>
              <a:t>(ADVANCING BIOLOGY) </a:t>
            </a:r>
            <a:r>
              <a:rPr lang="en-US" altLang="en-US" sz="4000" cap="none" smtClean="0">
                <a:ea typeface="Myriad Pro"/>
                <a:cs typeface="Arial" panose="020B0604020202020204" pitchFamily="34" charset="0"/>
              </a:rPr>
              <a:t>ADVANCED SUBSIDIARY H022/02 BIOLOGY IN DEPTH</a:t>
            </a:r>
            <a:endParaRPr lang="en-GB" sz="4000" cap="none" dirty="0">
              <a:cs typeface="Arial" panose="020B0604020202020204" pitchFamily="34" charset="0"/>
            </a:endParaRPr>
          </a:p>
        </p:txBody>
      </p:sp>
      <p:sp>
        <p:nvSpPr>
          <p:cNvPr id="9" name="Subtitle 4"/>
          <p:cNvSpPr>
            <a:spLocks noGrp="1"/>
          </p:cNvSpPr>
          <p:nvPr>
            <p:ph type="subTitle" idx="1"/>
          </p:nvPr>
        </p:nvSpPr>
        <p:spPr/>
        <p:txBody>
          <a:bodyPr/>
          <a:lstStyle/>
          <a:p>
            <a:r>
              <a:rPr lang="en-US" altLang="en-US" dirty="0" smtClean="0"/>
              <a:t>Reviewing the external assessment from June 2016</a:t>
            </a:r>
          </a:p>
        </p:txBody>
      </p:sp>
      <p:sp>
        <p:nvSpPr>
          <p:cNvPr id="7" name="Text Placeholder 5"/>
          <p:cNvSpPr>
            <a:spLocks noGrp="1"/>
          </p:cNvSpPr>
          <p:nvPr>
            <p:ph type="body" sz="quarter" idx="13"/>
          </p:nvPr>
        </p:nvSpPr>
        <p:spPr>
          <a:xfrm>
            <a:off x="201600" y="1196752"/>
            <a:ext cx="4660900" cy="431800"/>
          </a:xfrm>
        </p:spPr>
        <p:txBody>
          <a:bodyPr/>
          <a:lstStyle/>
          <a:p>
            <a:r>
              <a:rPr lang="en-GB" altLang="en-US" smtClean="0"/>
              <a:t>Reviewing the External Assessment (RTEA)</a:t>
            </a:r>
            <a:endParaRPr lang="en-GB" altLang="en-US" dirty="0" smtClean="0"/>
          </a:p>
        </p:txBody>
      </p:sp>
    </p:spTree>
    <p:extLst>
      <p:ext uri="{BB962C8B-B14F-4D97-AF65-F5344CB8AC3E}">
        <p14:creationId xmlns:p14="http://schemas.microsoft.com/office/powerpoint/2010/main" val="1756819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smtClean="0"/>
              <a:t>Question 1(a)</a:t>
            </a:r>
            <a:endParaRPr lang="en-GB" dirty="0"/>
          </a:p>
        </p:txBody>
      </p:sp>
      <p:sp>
        <p:nvSpPr>
          <p:cNvPr id="8" name="Content Placeholder 7"/>
          <p:cNvSpPr>
            <a:spLocks noGrp="1"/>
          </p:cNvSpPr>
          <p:nvPr>
            <p:ph idx="1"/>
          </p:nvPr>
        </p:nvSpPr>
        <p:spPr>
          <a:xfrm>
            <a:off x="201600" y="1144800"/>
            <a:ext cx="8402848" cy="4996694"/>
          </a:xfrm>
        </p:spPr>
        <p:txBody>
          <a:bodyPr/>
          <a:lstStyle/>
          <a:p>
            <a:r>
              <a:rPr lang="en-GB" dirty="0" smtClean="0"/>
              <a:t>This example was more typical of the responses seen by examiners.</a:t>
            </a:r>
          </a:p>
          <a:p>
            <a:endParaRPr lang="en-GB" dirty="0" smtClean="0"/>
          </a:p>
          <a:p>
            <a:r>
              <a:rPr lang="en-GB" dirty="0" smtClean="0"/>
              <a:t>The candidate has </a:t>
            </a:r>
            <a:r>
              <a:rPr lang="en-GB" i="1" dirty="0" smtClean="0"/>
              <a:t>named</a:t>
            </a:r>
            <a:r>
              <a:rPr lang="en-GB" dirty="0" smtClean="0"/>
              <a:t> each structure instead of stating the function</a:t>
            </a:r>
          </a:p>
          <a:p>
            <a:endParaRPr lang="en-GB" dirty="0" smtClean="0"/>
          </a:p>
          <a:p>
            <a:r>
              <a:rPr lang="en-GB" dirty="0" smtClean="0"/>
              <a:t>Candidates need practice and guidance in reading questions so that they know what is being asked of them.</a:t>
            </a:r>
            <a:endParaRPr lang="en-GB" dirty="0"/>
          </a:p>
        </p:txBody>
      </p:sp>
      <p:pic>
        <p:nvPicPr>
          <p:cNvPr id="6" name="Picture 5" title="Screenshot of Question 1a"/>
          <p:cNvPicPr/>
          <p:nvPr/>
        </p:nvPicPr>
        <p:blipFill>
          <a:blip r:embed="rId3"/>
          <a:stretch>
            <a:fillRect/>
          </a:stretch>
        </p:blipFill>
        <p:spPr>
          <a:xfrm>
            <a:off x="971600" y="3212976"/>
            <a:ext cx="6912430" cy="2088232"/>
          </a:xfrm>
          <a:prstGeom prst="rect">
            <a:avLst/>
          </a:prstGeom>
        </p:spPr>
      </p:pic>
    </p:spTree>
    <p:extLst>
      <p:ext uri="{BB962C8B-B14F-4D97-AF65-F5344CB8AC3E}">
        <p14:creationId xmlns:p14="http://schemas.microsoft.com/office/powerpoint/2010/main" val="2967079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smtClean="0"/>
              <a:t>Question 1(b)(i)</a:t>
            </a:r>
            <a:endParaRPr lang="en-GB" dirty="0"/>
          </a:p>
        </p:txBody>
      </p:sp>
      <p:sp>
        <p:nvSpPr>
          <p:cNvPr id="8" name="Content Placeholder 7"/>
          <p:cNvSpPr>
            <a:spLocks noGrp="1"/>
          </p:cNvSpPr>
          <p:nvPr>
            <p:ph idx="1"/>
          </p:nvPr>
        </p:nvSpPr>
        <p:spPr>
          <a:xfrm>
            <a:off x="201600" y="1144800"/>
            <a:ext cx="8690880" cy="4996694"/>
          </a:xfrm>
        </p:spPr>
        <p:txBody>
          <a:bodyPr/>
          <a:lstStyle/>
          <a:p>
            <a:r>
              <a:rPr lang="en-US" sz="1600" dirty="0" smtClean="0"/>
              <a:t>This example shows how calculations should be answered with the individual steps included. There will often be a mark available for evidence of correct working even if the final answer is not correct.</a:t>
            </a:r>
          </a:p>
          <a:p>
            <a:r>
              <a:rPr lang="en-US" sz="1600" dirty="0" smtClean="0"/>
              <a:t>This answer is an example of good practice as although the final answer is wrong a mark was awarded for carrying out one of the steps correctly. </a:t>
            </a:r>
          </a:p>
          <a:p>
            <a:r>
              <a:rPr lang="en-US" sz="1600" dirty="0" smtClean="0"/>
              <a:t>Candidates should also be encouraged to consider the answers obtained after a calculation. 40</a:t>
            </a:r>
            <a:r>
              <a:rPr lang="en-US" sz="800" dirty="0" smtClean="0"/>
              <a:t> </a:t>
            </a:r>
            <a:r>
              <a:rPr lang="en-US" sz="1600" dirty="0" smtClean="0"/>
              <a:t>000 micrometers is actually 40</a:t>
            </a:r>
            <a:r>
              <a:rPr lang="en-US" sz="800" dirty="0" smtClean="0"/>
              <a:t> </a:t>
            </a:r>
            <a:r>
              <a:rPr lang="en-US" sz="1600" dirty="0" smtClean="0"/>
              <a:t>mm (or 4</a:t>
            </a:r>
            <a:r>
              <a:rPr lang="en-US" sz="800" dirty="0" smtClean="0"/>
              <a:t> </a:t>
            </a:r>
            <a:r>
              <a:rPr lang="en-US" sz="1600" dirty="0" smtClean="0"/>
              <a:t>cm) obviously much too large to be the length of one eyepiece unit.</a:t>
            </a:r>
            <a:endParaRPr lang="en-GB" sz="1600" dirty="0" smtClean="0"/>
          </a:p>
          <a:p>
            <a:endParaRPr lang="en-GB" sz="1600" dirty="0"/>
          </a:p>
        </p:txBody>
      </p:sp>
      <p:pic>
        <p:nvPicPr>
          <p:cNvPr id="2" name="Picture 1" title="Screenshot of Question 1bi"/>
          <p:cNvPicPr>
            <a:picLocks noChangeAspect="1"/>
          </p:cNvPicPr>
          <p:nvPr/>
        </p:nvPicPr>
        <p:blipFill>
          <a:blip r:embed="rId3"/>
          <a:stretch>
            <a:fillRect/>
          </a:stretch>
        </p:blipFill>
        <p:spPr>
          <a:xfrm>
            <a:off x="1259632" y="3283925"/>
            <a:ext cx="6464421" cy="3342244"/>
          </a:xfrm>
          <a:prstGeom prst="rect">
            <a:avLst/>
          </a:prstGeom>
        </p:spPr>
      </p:pic>
    </p:spTree>
    <p:extLst>
      <p:ext uri="{BB962C8B-B14F-4D97-AF65-F5344CB8AC3E}">
        <p14:creationId xmlns:p14="http://schemas.microsoft.com/office/powerpoint/2010/main" val="3210576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smtClean="0"/>
              <a:t>Question 1(b)(i)</a:t>
            </a:r>
            <a:endParaRPr lang="en-GB" dirty="0"/>
          </a:p>
        </p:txBody>
      </p:sp>
      <p:sp>
        <p:nvSpPr>
          <p:cNvPr id="8" name="Content Placeholder 7"/>
          <p:cNvSpPr>
            <a:spLocks noGrp="1"/>
          </p:cNvSpPr>
          <p:nvPr>
            <p:ph idx="1"/>
          </p:nvPr>
        </p:nvSpPr>
        <p:spPr>
          <a:xfrm>
            <a:off x="201600" y="1144800"/>
            <a:ext cx="8690880" cy="4996694"/>
          </a:xfrm>
        </p:spPr>
        <p:txBody>
          <a:bodyPr/>
          <a:lstStyle/>
          <a:p>
            <a:r>
              <a:rPr lang="en-US" dirty="0" smtClean="0"/>
              <a:t>This answer shows that the candidate has attempted to use the magnification formula but has used it incorrectly. This shows that just relying on remembering a formula is often not enough on its own. Candidates should practice manipulating simple formulae. The candidate has also not considered the answer, this time 6.7</a:t>
            </a:r>
            <a:r>
              <a:rPr lang="en-US" sz="900" dirty="0" smtClean="0"/>
              <a:t> </a:t>
            </a:r>
            <a:r>
              <a:rPr lang="en-US" dirty="0" smtClean="0"/>
              <a:t>centimeters which is obviously wrong.</a:t>
            </a:r>
            <a:endParaRPr lang="en-GB" dirty="0"/>
          </a:p>
        </p:txBody>
      </p:sp>
      <p:pic>
        <p:nvPicPr>
          <p:cNvPr id="2" name="Picture 1" title="Screenshot of Question 1bi"/>
          <p:cNvPicPr>
            <a:picLocks noChangeAspect="1"/>
          </p:cNvPicPr>
          <p:nvPr/>
        </p:nvPicPr>
        <p:blipFill>
          <a:blip r:embed="rId3"/>
          <a:stretch>
            <a:fillRect/>
          </a:stretch>
        </p:blipFill>
        <p:spPr>
          <a:xfrm>
            <a:off x="467543" y="2708920"/>
            <a:ext cx="7376205" cy="3672408"/>
          </a:xfrm>
          <a:prstGeom prst="rect">
            <a:avLst/>
          </a:prstGeom>
        </p:spPr>
      </p:pic>
    </p:spTree>
    <p:extLst>
      <p:ext uri="{BB962C8B-B14F-4D97-AF65-F5344CB8AC3E}">
        <p14:creationId xmlns:p14="http://schemas.microsoft.com/office/powerpoint/2010/main" val="976163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smtClean="0"/>
              <a:t>Question 2(c)(ii)</a:t>
            </a:r>
            <a:endParaRPr lang="en-GB" dirty="0"/>
          </a:p>
        </p:txBody>
      </p:sp>
      <p:sp>
        <p:nvSpPr>
          <p:cNvPr id="8" name="Content Placeholder 7"/>
          <p:cNvSpPr>
            <a:spLocks noGrp="1"/>
          </p:cNvSpPr>
          <p:nvPr>
            <p:ph idx="1"/>
          </p:nvPr>
        </p:nvSpPr>
        <p:spPr>
          <a:xfrm>
            <a:off x="201600" y="1144800"/>
            <a:ext cx="8618872" cy="4996694"/>
          </a:xfrm>
        </p:spPr>
        <p:txBody>
          <a:bodyPr/>
          <a:lstStyle/>
          <a:p>
            <a:r>
              <a:rPr lang="en-US" dirty="0" smtClean="0"/>
              <a:t>Assessing practical knowledge is now a more significant part of the written examinations (at least 15%) and many candidate responses showed clear evidence of practical knowledge. For example this answer suggests that the candidate is familiar with the process of using paper chromatography in the separation and identification of amino acids (LO 2.1.3 (a)(ii))…..</a:t>
            </a:r>
            <a:endParaRPr lang="en-GB" dirty="0"/>
          </a:p>
        </p:txBody>
      </p:sp>
      <p:pic>
        <p:nvPicPr>
          <p:cNvPr id="2" name="Picture 1" title="Screenshot of Question 2cii"/>
          <p:cNvPicPr>
            <a:picLocks noChangeAspect="1"/>
          </p:cNvPicPr>
          <p:nvPr/>
        </p:nvPicPr>
        <p:blipFill>
          <a:blip r:embed="rId3"/>
          <a:stretch>
            <a:fillRect/>
          </a:stretch>
        </p:blipFill>
        <p:spPr>
          <a:xfrm>
            <a:off x="899592" y="2974640"/>
            <a:ext cx="7336982" cy="3137730"/>
          </a:xfrm>
          <a:prstGeom prst="rect">
            <a:avLst/>
          </a:prstGeom>
        </p:spPr>
      </p:pic>
    </p:spTree>
    <p:extLst>
      <p:ext uri="{BB962C8B-B14F-4D97-AF65-F5344CB8AC3E}">
        <p14:creationId xmlns:p14="http://schemas.microsoft.com/office/powerpoint/2010/main" val="1344910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smtClean="0"/>
              <a:t>Question 2(c)(ii)</a:t>
            </a:r>
            <a:endParaRPr lang="en-GB" dirty="0"/>
          </a:p>
        </p:txBody>
      </p:sp>
      <p:sp>
        <p:nvSpPr>
          <p:cNvPr id="8" name="Content Placeholder 7"/>
          <p:cNvSpPr>
            <a:spLocks noGrp="1"/>
          </p:cNvSpPr>
          <p:nvPr>
            <p:ph idx="1"/>
          </p:nvPr>
        </p:nvSpPr>
        <p:spPr>
          <a:xfrm>
            <a:off x="201600" y="1144800"/>
            <a:ext cx="8690880" cy="4996694"/>
          </a:xfrm>
        </p:spPr>
        <p:txBody>
          <a:bodyPr/>
          <a:lstStyle/>
          <a:p>
            <a:r>
              <a:rPr lang="en-US" dirty="0" smtClean="0"/>
              <a:t>…whereas it is unlikely that the candidate who gave this answer had any experience with this practical to suggest the use of stains to separate amino acids.</a:t>
            </a:r>
            <a:endParaRPr lang="en-GB" dirty="0"/>
          </a:p>
        </p:txBody>
      </p:sp>
      <p:pic>
        <p:nvPicPr>
          <p:cNvPr id="2" name="Picture 1" title="Screenshot of Question 2cii"/>
          <p:cNvPicPr>
            <a:picLocks noChangeAspect="1"/>
          </p:cNvPicPr>
          <p:nvPr/>
        </p:nvPicPr>
        <p:blipFill>
          <a:blip r:embed="rId3"/>
          <a:stretch>
            <a:fillRect/>
          </a:stretch>
        </p:blipFill>
        <p:spPr>
          <a:xfrm>
            <a:off x="683568" y="2492896"/>
            <a:ext cx="7474149" cy="3275904"/>
          </a:xfrm>
          <a:prstGeom prst="rect">
            <a:avLst/>
          </a:prstGeom>
        </p:spPr>
      </p:pic>
    </p:spTree>
    <p:extLst>
      <p:ext uri="{BB962C8B-B14F-4D97-AF65-F5344CB8AC3E}">
        <p14:creationId xmlns:p14="http://schemas.microsoft.com/office/powerpoint/2010/main" val="2786784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smtClean="0"/>
              <a:t>Question 2(d)</a:t>
            </a:r>
            <a:endParaRPr lang="en-GB" dirty="0"/>
          </a:p>
        </p:txBody>
      </p:sp>
      <p:sp>
        <p:nvSpPr>
          <p:cNvPr id="8" name="Content Placeholder 7"/>
          <p:cNvSpPr>
            <a:spLocks noGrp="1"/>
          </p:cNvSpPr>
          <p:nvPr>
            <p:ph idx="1"/>
          </p:nvPr>
        </p:nvSpPr>
        <p:spPr>
          <a:xfrm>
            <a:off x="201600" y="1144800"/>
            <a:ext cx="2930240" cy="4996694"/>
          </a:xfrm>
        </p:spPr>
        <p:txBody>
          <a:bodyPr/>
          <a:lstStyle/>
          <a:p>
            <a:r>
              <a:rPr lang="en-US" dirty="0" smtClean="0"/>
              <a:t>Science:</a:t>
            </a:r>
          </a:p>
          <a:p>
            <a:r>
              <a:rPr lang="en-US" dirty="0" smtClean="0"/>
              <a:t>This candidate wrote a partial description of both transport and protein formation making this a level 2 response.</a:t>
            </a:r>
          </a:p>
          <a:p>
            <a:endParaRPr lang="en-US" dirty="0"/>
          </a:p>
          <a:p>
            <a:r>
              <a:rPr lang="en-US" dirty="0" smtClean="0"/>
              <a:t>Communication:</a:t>
            </a:r>
          </a:p>
          <a:p>
            <a:r>
              <a:rPr lang="en-US" dirty="0" smtClean="0"/>
              <a:t>The structure of the response is clear and logical – following the journey of the amino acid in sequence – and this allows the awarding of the higher of the marks at </a:t>
            </a:r>
            <a:br>
              <a:rPr lang="en-US" dirty="0" smtClean="0"/>
            </a:br>
            <a:r>
              <a:rPr lang="en-US" dirty="0" smtClean="0"/>
              <a:t>level 2.</a:t>
            </a:r>
          </a:p>
          <a:p>
            <a:endParaRPr lang="en-US" dirty="0"/>
          </a:p>
          <a:p>
            <a:r>
              <a:rPr lang="en-US" dirty="0" smtClean="0"/>
              <a:t>Hence: 4 marks</a:t>
            </a:r>
          </a:p>
          <a:p>
            <a:endParaRPr lang="en-US" dirty="0"/>
          </a:p>
        </p:txBody>
      </p:sp>
      <p:pic>
        <p:nvPicPr>
          <p:cNvPr id="1027" name="Picture 3" title="Screenshot of Q2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980728"/>
            <a:ext cx="5736012" cy="5256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86297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smtClean="0"/>
              <a:t>Question 2(d)</a:t>
            </a:r>
            <a:endParaRPr lang="en-GB" dirty="0"/>
          </a:p>
        </p:txBody>
      </p:sp>
      <p:sp>
        <p:nvSpPr>
          <p:cNvPr id="8" name="Content Placeholder 7"/>
          <p:cNvSpPr>
            <a:spLocks noGrp="1"/>
          </p:cNvSpPr>
          <p:nvPr>
            <p:ph idx="1"/>
          </p:nvPr>
        </p:nvSpPr>
        <p:spPr>
          <a:xfrm>
            <a:off x="201600" y="1144800"/>
            <a:ext cx="3146264" cy="4996694"/>
          </a:xfrm>
        </p:spPr>
        <p:txBody>
          <a:bodyPr/>
          <a:lstStyle/>
          <a:p>
            <a:r>
              <a:rPr lang="en-GB" dirty="0" smtClean="0"/>
              <a:t>This candidate has written a full and clear description of protein synthesis.</a:t>
            </a:r>
          </a:p>
          <a:p>
            <a:endParaRPr lang="en-GB" dirty="0" smtClean="0"/>
          </a:p>
          <a:p>
            <a:r>
              <a:rPr lang="en-GB" dirty="0" smtClean="0"/>
              <a:t>Science:</a:t>
            </a:r>
            <a:endParaRPr lang="en-GB" dirty="0"/>
          </a:p>
          <a:p>
            <a:r>
              <a:rPr lang="en-GB" dirty="0" smtClean="0"/>
              <a:t>Unfortunately, the omission of any information about transport limits this to level 1 as the response does not fully answer the question asked.</a:t>
            </a:r>
          </a:p>
          <a:p>
            <a:endParaRPr lang="en-GB" dirty="0"/>
          </a:p>
          <a:p>
            <a:r>
              <a:rPr lang="en-GB" dirty="0" smtClean="0"/>
              <a:t>Communication:</a:t>
            </a:r>
          </a:p>
          <a:p>
            <a:r>
              <a:rPr lang="en-GB" dirty="0" smtClean="0"/>
              <a:t>It is clear and well structured and gains the higher mark in the level.</a:t>
            </a:r>
          </a:p>
          <a:p>
            <a:endParaRPr lang="en-GB" dirty="0"/>
          </a:p>
          <a:p>
            <a:r>
              <a:rPr lang="en-GB" dirty="0" smtClean="0"/>
              <a:t>Hence: 2 marks</a:t>
            </a:r>
            <a:endParaRPr lang="en-GB" dirty="0"/>
          </a:p>
        </p:txBody>
      </p:sp>
      <p:pic>
        <p:nvPicPr>
          <p:cNvPr id="2050" name="Picture 2" title="Screenshot of Question 2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260648"/>
            <a:ext cx="5445156" cy="6021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53246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smtClean="0"/>
              <a:t>Question 3(b)(ii)</a:t>
            </a:r>
            <a:endParaRPr lang="en-GB" dirty="0"/>
          </a:p>
        </p:txBody>
      </p:sp>
      <p:sp>
        <p:nvSpPr>
          <p:cNvPr id="8" name="Content Placeholder 7"/>
          <p:cNvSpPr>
            <a:spLocks noGrp="1"/>
          </p:cNvSpPr>
          <p:nvPr>
            <p:ph idx="1"/>
          </p:nvPr>
        </p:nvSpPr>
        <p:spPr>
          <a:xfrm>
            <a:off x="201600" y="1144800"/>
            <a:ext cx="8618872" cy="4996694"/>
          </a:xfrm>
        </p:spPr>
        <p:txBody>
          <a:bodyPr/>
          <a:lstStyle/>
          <a:p>
            <a:r>
              <a:rPr lang="en-US" dirty="0" smtClean="0"/>
              <a:t>This question wanted candidates to suggest why the muscles of an adult with ASD will fatigue more quickly.</a:t>
            </a:r>
          </a:p>
          <a:p>
            <a:r>
              <a:rPr lang="en-US" dirty="0" smtClean="0"/>
              <a:t>Two marks were available.</a:t>
            </a:r>
          </a:p>
          <a:p>
            <a:r>
              <a:rPr lang="en-US" dirty="0" smtClean="0"/>
              <a:t>This candidate has correctly stated that there would be a shortage of oxygen delivered to muscles but has not explained why this would lead to fatigue.</a:t>
            </a:r>
          </a:p>
          <a:p>
            <a:r>
              <a:rPr lang="en-US" dirty="0" smtClean="0"/>
              <a:t>Candidates should be encouraged to check whether, or not, they have fully answered the questions.</a:t>
            </a:r>
            <a:endParaRPr lang="en-GB" dirty="0"/>
          </a:p>
        </p:txBody>
      </p:sp>
      <p:pic>
        <p:nvPicPr>
          <p:cNvPr id="3" name="Picture 2" title="Screenshot of Question 3bii"/>
          <p:cNvPicPr>
            <a:picLocks noChangeAspect="1"/>
          </p:cNvPicPr>
          <p:nvPr/>
        </p:nvPicPr>
        <p:blipFill>
          <a:blip r:embed="rId3"/>
          <a:stretch>
            <a:fillRect/>
          </a:stretch>
        </p:blipFill>
        <p:spPr>
          <a:xfrm>
            <a:off x="971600" y="3694556"/>
            <a:ext cx="7371977" cy="2173788"/>
          </a:xfrm>
          <a:prstGeom prst="rect">
            <a:avLst/>
          </a:prstGeom>
        </p:spPr>
      </p:pic>
    </p:spTree>
    <p:extLst>
      <p:ext uri="{BB962C8B-B14F-4D97-AF65-F5344CB8AC3E}">
        <p14:creationId xmlns:p14="http://schemas.microsoft.com/office/powerpoint/2010/main" val="2930234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smtClean="0"/>
              <a:t>Question 3(b)(ii)</a:t>
            </a:r>
            <a:endParaRPr lang="en-GB" dirty="0"/>
          </a:p>
        </p:txBody>
      </p:sp>
      <p:sp>
        <p:nvSpPr>
          <p:cNvPr id="8" name="Content Placeholder 7"/>
          <p:cNvSpPr>
            <a:spLocks noGrp="1"/>
          </p:cNvSpPr>
          <p:nvPr>
            <p:ph idx="1"/>
          </p:nvPr>
        </p:nvSpPr>
        <p:spPr>
          <a:xfrm>
            <a:off x="201599" y="1144800"/>
            <a:ext cx="8632453" cy="4996694"/>
          </a:xfrm>
        </p:spPr>
        <p:txBody>
          <a:bodyPr/>
          <a:lstStyle/>
          <a:p>
            <a:r>
              <a:rPr lang="en-US" dirty="0" smtClean="0"/>
              <a:t>This candidate has given the full answer and gained two marks.</a:t>
            </a:r>
          </a:p>
          <a:p>
            <a:r>
              <a:rPr lang="en-US" dirty="0" smtClean="0"/>
              <a:t>Less oxygen getting to muscles leads to less ATP released from respiration.</a:t>
            </a:r>
            <a:endParaRPr lang="en-GB" dirty="0"/>
          </a:p>
        </p:txBody>
      </p:sp>
      <p:pic>
        <p:nvPicPr>
          <p:cNvPr id="3" name="Picture 2" title="Screenshot of Question 3bii"/>
          <p:cNvPicPr>
            <a:picLocks noChangeAspect="1"/>
          </p:cNvPicPr>
          <p:nvPr/>
        </p:nvPicPr>
        <p:blipFill>
          <a:blip r:embed="rId3"/>
          <a:stretch>
            <a:fillRect/>
          </a:stretch>
        </p:blipFill>
        <p:spPr>
          <a:xfrm>
            <a:off x="827584" y="2807841"/>
            <a:ext cx="7416824" cy="2472275"/>
          </a:xfrm>
          <a:prstGeom prst="rect">
            <a:avLst/>
          </a:prstGeom>
        </p:spPr>
      </p:pic>
    </p:spTree>
    <p:extLst>
      <p:ext uri="{BB962C8B-B14F-4D97-AF65-F5344CB8AC3E}">
        <p14:creationId xmlns:p14="http://schemas.microsoft.com/office/powerpoint/2010/main" val="1179524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smtClean="0"/>
              <a:t>Question 4(d)(ii)</a:t>
            </a:r>
            <a:endParaRPr lang="en-GB" dirty="0"/>
          </a:p>
        </p:txBody>
      </p:sp>
      <p:sp>
        <p:nvSpPr>
          <p:cNvPr id="8" name="Content Placeholder 7"/>
          <p:cNvSpPr>
            <a:spLocks noGrp="1"/>
          </p:cNvSpPr>
          <p:nvPr>
            <p:ph idx="1"/>
          </p:nvPr>
        </p:nvSpPr>
        <p:spPr>
          <a:xfrm>
            <a:off x="201600" y="1144800"/>
            <a:ext cx="3146264" cy="4996694"/>
          </a:xfrm>
        </p:spPr>
        <p:txBody>
          <a:bodyPr/>
          <a:lstStyle/>
          <a:p>
            <a:r>
              <a:rPr lang="en-GB" dirty="0" smtClean="0"/>
              <a:t>Evaluation of a conclusion using data provided.</a:t>
            </a:r>
          </a:p>
          <a:p>
            <a:endParaRPr lang="en-GB" dirty="0" smtClean="0"/>
          </a:p>
          <a:p>
            <a:r>
              <a:rPr lang="en-GB" dirty="0" smtClean="0"/>
              <a:t>This candidate has correctly described how the data could be used to support the conclusion and quoted figures to back this up.</a:t>
            </a:r>
          </a:p>
          <a:p>
            <a:endParaRPr lang="en-GB" dirty="0" smtClean="0"/>
          </a:p>
          <a:p>
            <a:r>
              <a:rPr lang="en-GB" dirty="0" smtClean="0"/>
              <a:t>However the question asks for the conclusion to be evaluated so the candidate should have also described trends in the graph that did not support the conclusion to get the full three marks.</a:t>
            </a:r>
            <a:endParaRPr lang="en-GB" dirty="0"/>
          </a:p>
        </p:txBody>
      </p:sp>
      <p:pic>
        <p:nvPicPr>
          <p:cNvPr id="10" name="Picture 9" title="Screenshot of Question 4dii"/>
          <p:cNvPicPr>
            <a:picLocks noChangeAspect="1"/>
          </p:cNvPicPr>
          <p:nvPr/>
        </p:nvPicPr>
        <p:blipFill>
          <a:blip r:embed="rId3"/>
          <a:stretch>
            <a:fillRect/>
          </a:stretch>
        </p:blipFill>
        <p:spPr>
          <a:xfrm>
            <a:off x="3196624" y="1052736"/>
            <a:ext cx="5947376" cy="5171175"/>
          </a:xfrm>
          <a:prstGeom prst="rect">
            <a:avLst/>
          </a:prstGeom>
        </p:spPr>
      </p:pic>
    </p:spTree>
    <p:extLst>
      <p:ext uri="{BB962C8B-B14F-4D97-AF65-F5344CB8AC3E}">
        <p14:creationId xmlns:p14="http://schemas.microsoft.com/office/powerpoint/2010/main" val="2145279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3"/>
          <p:cNvSpPr>
            <a:spLocks noGrp="1"/>
          </p:cNvSpPr>
          <p:nvPr>
            <p:ph type="title"/>
          </p:nvPr>
        </p:nvSpPr>
        <p:spPr/>
        <p:txBody>
          <a:bodyPr/>
          <a:lstStyle/>
          <a:p>
            <a:r>
              <a:rPr lang="en-GB" altLang="en-US" smtClean="0"/>
              <a:t>Introduction</a:t>
            </a:r>
          </a:p>
        </p:txBody>
      </p:sp>
      <p:sp>
        <p:nvSpPr>
          <p:cNvPr id="11267" name="Content Placeholder 4"/>
          <p:cNvSpPr>
            <a:spLocks noGrp="1"/>
          </p:cNvSpPr>
          <p:nvPr>
            <p:ph idx="1"/>
          </p:nvPr>
        </p:nvSpPr>
        <p:spPr/>
        <p:txBody>
          <a:bodyPr/>
          <a:lstStyle/>
          <a:p>
            <a:r>
              <a:rPr lang="en-GB" altLang="en-US" dirty="0" smtClean="0"/>
              <a:t>The aim of the presentation is to show which parts of the summer Depth in biology H022/02 exam were done well and which were done poorly. </a:t>
            </a:r>
            <a:r>
              <a:rPr lang="en-GB" altLang="en-US" dirty="0"/>
              <a:t>We shall discuss reasons for varying candidate performance from question to question and consider techniques to improve future candidate performance.</a:t>
            </a:r>
          </a:p>
          <a:p>
            <a:endParaRPr lang="en-GB" altLang="en-US" dirty="0" smtClean="0"/>
          </a:p>
          <a:p>
            <a:r>
              <a:rPr lang="en-GB" altLang="en-US" dirty="0" smtClean="0"/>
              <a:t>It was pleasing to see that most candidates attempted all the questions and could answer questions on a wide range of topics. However, candidates differed in their ability to translate their knowledge into marks, and we will look at the common mistakes which were seen on this paper, such as the failure of some candidates to focus their answers on the question being asked.</a:t>
            </a:r>
            <a:br>
              <a:rPr lang="en-GB" altLang="en-US" dirty="0" smtClean="0"/>
            </a:br>
            <a:endParaRPr lang="en-GB" altLang="en-US" dirty="0" smtClean="0"/>
          </a:p>
          <a:p>
            <a:r>
              <a:rPr lang="en-GB" altLang="en-US" dirty="0" smtClean="0"/>
              <a:t>Please have a copy of the June 2016 H022/02 Depth in biology paper and mark scheme to hand in order to get the most out of the presentation.</a:t>
            </a:r>
          </a:p>
        </p:txBody>
      </p:sp>
    </p:spTree>
    <p:extLst>
      <p:ext uri="{BB962C8B-B14F-4D97-AF65-F5344CB8AC3E}">
        <p14:creationId xmlns:p14="http://schemas.microsoft.com/office/powerpoint/2010/main" val="4139772651"/>
      </p:ext>
    </p:extLst>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smtClean="0"/>
              <a:t>Question 4(d)(ii)</a:t>
            </a:r>
            <a:endParaRPr lang="en-GB" dirty="0"/>
          </a:p>
        </p:txBody>
      </p:sp>
      <p:sp>
        <p:nvSpPr>
          <p:cNvPr id="8" name="Content Placeholder 7"/>
          <p:cNvSpPr>
            <a:spLocks noGrp="1"/>
          </p:cNvSpPr>
          <p:nvPr>
            <p:ph idx="1"/>
          </p:nvPr>
        </p:nvSpPr>
        <p:spPr>
          <a:xfrm>
            <a:off x="0" y="1144800"/>
            <a:ext cx="3275856" cy="4996694"/>
          </a:xfrm>
        </p:spPr>
        <p:txBody>
          <a:bodyPr/>
          <a:lstStyle/>
          <a:p>
            <a:r>
              <a:rPr lang="en-GB" dirty="0" smtClean="0"/>
              <a:t>This candidate has not read, or understood, the question properly. The candidate is not wrong but is answering a different question, suggesting other reasons for the antibiotic resistance.</a:t>
            </a:r>
          </a:p>
          <a:p>
            <a:r>
              <a:rPr lang="en-GB" dirty="0" smtClean="0"/>
              <a:t>The data has also not even been mentioned even though the question clearly states ‘using the data….’.</a:t>
            </a:r>
          </a:p>
          <a:p>
            <a:endParaRPr lang="en-GB" dirty="0"/>
          </a:p>
        </p:txBody>
      </p:sp>
      <p:pic>
        <p:nvPicPr>
          <p:cNvPr id="2" name="Picture 1" title="Screenshot of Question 4dii"/>
          <p:cNvPicPr>
            <a:picLocks noChangeAspect="1"/>
          </p:cNvPicPr>
          <p:nvPr/>
        </p:nvPicPr>
        <p:blipFill>
          <a:blip r:embed="rId3"/>
          <a:stretch>
            <a:fillRect/>
          </a:stretch>
        </p:blipFill>
        <p:spPr>
          <a:xfrm>
            <a:off x="3140599" y="1144800"/>
            <a:ext cx="5827914" cy="3148296"/>
          </a:xfrm>
          <a:prstGeom prst="rect">
            <a:avLst/>
          </a:prstGeom>
        </p:spPr>
      </p:pic>
    </p:spTree>
    <p:extLst>
      <p:ext uri="{BB962C8B-B14F-4D97-AF65-F5344CB8AC3E}">
        <p14:creationId xmlns:p14="http://schemas.microsoft.com/office/powerpoint/2010/main" val="86872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smtClean="0"/>
              <a:t>Question 4(d)(ii)</a:t>
            </a:r>
            <a:endParaRPr lang="en-GB" dirty="0"/>
          </a:p>
        </p:txBody>
      </p:sp>
      <p:sp>
        <p:nvSpPr>
          <p:cNvPr id="8" name="Content Placeholder 7"/>
          <p:cNvSpPr>
            <a:spLocks noGrp="1"/>
          </p:cNvSpPr>
          <p:nvPr>
            <p:ph idx="1"/>
          </p:nvPr>
        </p:nvSpPr>
        <p:spPr>
          <a:xfrm>
            <a:off x="201600" y="1144800"/>
            <a:ext cx="2642208" cy="4996694"/>
          </a:xfrm>
        </p:spPr>
        <p:txBody>
          <a:bodyPr/>
          <a:lstStyle/>
          <a:p>
            <a:r>
              <a:rPr lang="en-GB" dirty="0" smtClean="0"/>
              <a:t>The candidate in this example has correctly described how the data may have been incorrectly interpreted.</a:t>
            </a:r>
          </a:p>
          <a:p>
            <a:r>
              <a:rPr lang="en-GB" dirty="0" smtClean="0"/>
              <a:t>The correct values have been chosen to quote in support of this argument. </a:t>
            </a:r>
          </a:p>
          <a:p>
            <a:r>
              <a:rPr lang="en-GB" dirty="0" smtClean="0"/>
              <a:t>However, the candidate has failed to state that the number of prescriptions are per 1000 people and so this mark has been lost.</a:t>
            </a:r>
            <a:endParaRPr lang="en-GB" dirty="0"/>
          </a:p>
        </p:txBody>
      </p:sp>
      <p:pic>
        <p:nvPicPr>
          <p:cNvPr id="3" name="Picture 2" title="Screenshot of Question 4dii"/>
          <p:cNvPicPr>
            <a:picLocks noChangeAspect="1"/>
          </p:cNvPicPr>
          <p:nvPr/>
        </p:nvPicPr>
        <p:blipFill>
          <a:blip r:embed="rId3"/>
          <a:stretch>
            <a:fillRect/>
          </a:stretch>
        </p:blipFill>
        <p:spPr>
          <a:xfrm>
            <a:off x="2771638" y="1196752"/>
            <a:ext cx="6163561" cy="3744416"/>
          </a:xfrm>
          <a:prstGeom prst="rect">
            <a:avLst/>
          </a:prstGeom>
        </p:spPr>
      </p:pic>
    </p:spTree>
    <p:extLst>
      <p:ext uri="{BB962C8B-B14F-4D97-AF65-F5344CB8AC3E}">
        <p14:creationId xmlns:p14="http://schemas.microsoft.com/office/powerpoint/2010/main" val="4266352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smtClean="0"/>
              <a:t>Question 5(a)</a:t>
            </a:r>
            <a:endParaRPr lang="en-GB" dirty="0"/>
          </a:p>
        </p:txBody>
      </p:sp>
      <p:sp>
        <p:nvSpPr>
          <p:cNvPr id="8" name="Content Placeholder 7"/>
          <p:cNvSpPr>
            <a:spLocks noGrp="1"/>
          </p:cNvSpPr>
          <p:nvPr>
            <p:ph idx="1"/>
          </p:nvPr>
        </p:nvSpPr>
        <p:spPr>
          <a:xfrm>
            <a:off x="201600" y="1144800"/>
            <a:ext cx="8690880" cy="4996694"/>
          </a:xfrm>
        </p:spPr>
        <p:txBody>
          <a:bodyPr/>
          <a:lstStyle/>
          <a:p>
            <a:r>
              <a:rPr lang="en-US" sz="1600" dirty="0" smtClean="0"/>
              <a:t>This question required the candidates to suggest how a faulty G2 checkpoint may affect the cell cycle.</a:t>
            </a:r>
          </a:p>
          <a:p>
            <a:r>
              <a:rPr lang="en-US" sz="1600" dirty="0" smtClean="0"/>
              <a:t>This is a good example of applying knowledge (AO2) rather than demonstrating knowledge (AO1).</a:t>
            </a:r>
          </a:p>
          <a:p>
            <a:r>
              <a:rPr lang="en-US" sz="1600" dirty="0" smtClean="0"/>
              <a:t>Candidates were required to suggest the consequences on the cell cycle of the checkpoint not carrying out its normal function. This is not the same as stating the normal function of the checkpoint</a:t>
            </a:r>
          </a:p>
          <a:p>
            <a:r>
              <a:rPr lang="en-US" sz="1600" dirty="0" smtClean="0"/>
              <a:t>This answer correctly describes what would no longer happen if the checkpoint was faulty and the consequences of this with regard to the cell cycle. The candidate therefore gained both marks.</a:t>
            </a:r>
            <a:endParaRPr lang="en-GB" sz="1600" dirty="0"/>
          </a:p>
        </p:txBody>
      </p:sp>
      <p:pic>
        <p:nvPicPr>
          <p:cNvPr id="4" name="Picture 3" title="Screenshot of Question 5a"/>
          <p:cNvPicPr/>
          <p:nvPr/>
        </p:nvPicPr>
        <p:blipFill>
          <a:blip r:embed="rId3"/>
          <a:stretch>
            <a:fillRect/>
          </a:stretch>
        </p:blipFill>
        <p:spPr>
          <a:xfrm>
            <a:off x="1331640" y="3789040"/>
            <a:ext cx="6120680" cy="2952328"/>
          </a:xfrm>
          <a:prstGeom prst="rect">
            <a:avLst/>
          </a:prstGeom>
        </p:spPr>
      </p:pic>
    </p:spTree>
    <p:extLst>
      <p:ext uri="{BB962C8B-B14F-4D97-AF65-F5344CB8AC3E}">
        <p14:creationId xmlns:p14="http://schemas.microsoft.com/office/powerpoint/2010/main" val="873641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smtClean="0"/>
              <a:t>Question 5(a)</a:t>
            </a:r>
            <a:endParaRPr lang="en-GB" dirty="0"/>
          </a:p>
        </p:txBody>
      </p:sp>
      <p:sp>
        <p:nvSpPr>
          <p:cNvPr id="8" name="Content Placeholder 7"/>
          <p:cNvSpPr>
            <a:spLocks noGrp="1"/>
          </p:cNvSpPr>
          <p:nvPr>
            <p:ph idx="1"/>
          </p:nvPr>
        </p:nvSpPr>
        <p:spPr>
          <a:xfrm>
            <a:off x="201600" y="1144800"/>
            <a:ext cx="8618872" cy="4996694"/>
          </a:xfrm>
        </p:spPr>
        <p:txBody>
          <a:bodyPr/>
          <a:lstStyle/>
          <a:p>
            <a:r>
              <a:rPr lang="en-US" dirty="0" smtClean="0"/>
              <a:t>This candidate is attempting to describe what the checkpoint does when working normally and therefore gained no marks.</a:t>
            </a:r>
          </a:p>
          <a:p>
            <a:r>
              <a:rPr lang="en-US" dirty="0" smtClean="0"/>
              <a:t>The term ‘suggest’ at the beginning of the question indicates that the answer requires more than just recall but application of knowledge as well.</a:t>
            </a:r>
            <a:endParaRPr lang="en-GB" dirty="0"/>
          </a:p>
        </p:txBody>
      </p:sp>
      <p:pic>
        <p:nvPicPr>
          <p:cNvPr id="4" name="Picture 3" title="Screenshot of Question 5a"/>
          <p:cNvPicPr/>
          <p:nvPr/>
        </p:nvPicPr>
        <p:blipFill>
          <a:blip r:embed="rId3"/>
          <a:stretch>
            <a:fillRect/>
          </a:stretch>
        </p:blipFill>
        <p:spPr>
          <a:xfrm>
            <a:off x="1115616" y="3001820"/>
            <a:ext cx="6624736" cy="3024336"/>
          </a:xfrm>
          <a:prstGeom prst="rect">
            <a:avLst/>
          </a:prstGeom>
        </p:spPr>
      </p:pic>
    </p:spTree>
    <p:extLst>
      <p:ext uri="{BB962C8B-B14F-4D97-AF65-F5344CB8AC3E}">
        <p14:creationId xmlns:p14="http://schemas.microsoft.com/office/powerpoint/2010/main" val="4240315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94400" y="221120"/>
            <a:ext cx="8740800" cy="687600"/>
          </a:xfrm>
        </p:spPr>
        <p:txBody>
          <a:bodyPr/>
          <a:lstStyle/>
          <a:p>
            <a:r>
              <a:rPr lang="en-GB" dirty="0" smtClean="0"/>
              <a:t>Question 5(c)</a:t>
            </a:r>
            <a:endParaRPr lang="en-GB" dirty="0"/>
          </a:p>
        </p:txBody>
      </p:sp>
      <p:pic>
        <p:nvPicPr>
          <p:cNvPr id="2" name="Picture 1" title="Screenshot of Question 5c"/>
          <p:cNvPicPr>
            <a:picLocks noChangeAspect="1"/>
          </p:cNvPicPr>
          <p:nvPr/>
        </p:nvPicPr>
        <p:blipFill>
          <a:blip r:embed="rId3"/>
          <a:stretch>
            <a:fillRect/>
          </a:stretch>
        </p:blipFill>
        <p:spPr>
          <a:xfrm>
            <a:off x="3226160" y="260648"/>
            <a:ext cx="5758113" cy="5976664"/>
          </a:xfrm>
          <a:prstGeom prst="rect">
            <a:avLst/>
          </a:prstGeom>
        </p:spPr>
      </p:pic>
      <p:sp>
        <p:nvSpPr>
          <p:cNvPr id="8" name="Content Placeholder 7"/>
          <p:cNvSpPr>
            <a:spLocks noGrp="1"/>
          </p:cNvSpPr>
          <p:nvPr>
            <p:ph idx="1"/>
          </p:nvPr>
        </p:nvSpPr>
        <p:spPr>
          <a:xfrm>
            <a:off x="107504" y="880578"/>
            <a:ext cx="3362288" cy="4996694"/>
          </a:xfrm>
        </p:spPr>
        <p:txBody>
          <a:bodyPr/>
          <a:lstStyle/>
          <a:p>
            <a:r>
              <a:rPr lang="en-US" sz="1600" dirty="0" smtClean="0"/>
              <a:t>Science:</a:t>
            </a:r>
          </a:p>
          <a:p>
            <a:r>
              <a:rPr lang="en-US" sz="1600" dirty="0" smtClean="0"/>
              <a:t>The most common, and often only, economic statement was that it would be expensive to test all babies, as in the example shown here.</a:t>
            </a:r>
          </a:p>
          <a:p>
            <a:r>
              <a:rPr lang="en-US" sz="1600" dirty="0" smtClean="0"/>
              <a:t>Although this was an acceptable point to make it was not enough to merit level 3 and so this is a level 2 response.</a:t>
            </a:r>
          </a:p>
          <a:p>
            <a:r>
              <a:rPr lang="en-US" sz="1600" dirty="0" smtClean="0"/>
              <a:t>Communication:</a:t>
            </a:r>
          </a:p>
          <a:p>
            <a:r>
              <a:rPr lang="en-US" sz="1600" dirty="0"/>
              <a:t>The </a:t>
            </a:r>
            <a:r>
              <a:rPr lang="en-US" sz="1600" dirty="0" smtClean="0"/>
              <a:t>communication statement requires a line of reasoning and in the context of this question that would include a balanced discussion of ethical and economic pros and cons. This answer lacked balance and towards the end lapses into asking open questions without tying them into the discussion. </a:t>
            </a:r>
            <a:endParaRPr lang="en-US" sz="1600" dirty="0"/>
          </a:p>
          <a:p>
            <a:r>
              <a:rPr lang="en-US" sz="1600" dirty="0" smtClean="0"/>
              <a:t>Hence the final mark awarded was 3 (the lower mark within level 2).</a:t>
            </a:r>
          </a:p>
        </p:txBody>
      </p:sp>
    </p:spTree>
    <p:extLst>
      <p:ext uri="{BB962C8B-B14F-4D97-AF65-F5344CB8AC3E}">
        <p14:creationId xmlns:p14="http://schemas.microsoft.com/office/powerpoint/2010/main" val="2046865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smtClean="0"/>
              <a:t>Question 5(c)</a:t>
            </a:r>
            <a:endParaRPr lang="en-GB" dirty="0"/>
          </a:p>
        </p:txBody>
      </p:sp>
      <p:sp>
        <p:nvSpPr>
          <p:cNvPr id="8" name="Content Placeholder 7"/>
          <p:cNvSpPr>
            <a:spLocks noGrp="1"/>
          </p:cNvSpPr>
          <p:nvPr>
            <p:ph idx="1"/>
          </p:nvPr>
        </p:nvSpPr>
        <p:spPr>
          <a:xfrm>
            <a:off x="201600" y="980728"/>
            <a:ext cx="3146264" cy="4996694"/>
          </a:xfrm>
        </p:spPr>
        <p:txBody>
          <a:bodyPr/>
          <a:lstStyle/>
          <a:p>
            <a:r>
              <a:rPr lang="en-GB" sz="1600" dirty="0" smtClean="0"/>
              <a:t>This was a much better answer to the question set. </a:t>
            </a:r>
          </a:p>
          <a:p>
            <a:endParaRPr lang="en-GB" sz="1600" dirty="0" smtClean="0"/>
          </a:p>
          <a:p>
            <a:r>
              <a:rPr lang="en-GB" sz="1600" dirty="0" smtClean="0"/>
              <a:t>Science:</a:t>
            </a:r>
          </a:p>
          <a:p>
            <a:r>
              <a:rPr lang="en-GB" sz="1600" dirty="0" smtClean="0"/>
              <a:t>The candidate has discussed both the ethical and economic considerations in detail meeting the criteria for level 3.</a:t>
            </a:r>
          </a:p>
          <a:p>
            <a:endParaRPr lang="en-GB" sz="1600" dirty="0" smtClean="0"/>
          </a:p>
          <a:p>
            <a:r>
              <a:rPr lang="en-GB" sz="1600" dirty="0" smtClean="0"/>
              <a:t>Communication:</a:t>
            </a:r>
          </a:p>
          <a:p>
            <a:r>
              <a:rPr lang="en-GB" sz="1600" dirty="0" smtClean="0"/>
              <a:t>This required a clear, well-developed and structured response that flowed. Covering ethical considerations, economic considerations and drawing the answer to a conclusion would achieve this. The example here does not do this and was therefore awarded 5 marks. </a:t>
            </a:r>
          </a:p>
        </p:txBody>
      </p:sp>
      <p:pic>
        <p:nvPicPr>
          <p:cNvPr id="1026" name="Picture 2" title="Screenshot of Q5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7864" y="1124744"/>
            <a:ext cx="5616624" cy="49565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19079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smtClean="0"/>
              <a:t>Question 6(c)(i)</a:t>
            </a:r>
            <a:endParaRPr lang="en-GB" dirty="0"/>
          </a:p>
        </p:txBody>
      </p:sp>
      <p:sp>
        <p:nvSpPr>
          <p:cNvPr id="8" name="Content Placeholder 7"/>
          <p:cNvSpPr>
            <a:spLocks noGrp="1"/>
          </p:cNvSpPr>
          <p:nvPr>
            <p:ph idx="1"/>
          </p:nvPr>
        </p:nvSpPr>
        <p:spPr>
          <a:xfrm>
            <a:off x="201600" y="1144800"/>
            <a:ext cx="8618872" cy="4996694"/>
          </a:xfrm>
        </p:spPr>
        <p:txBody>
          <a:bodyPr/>
          <a:lstStyle/>
          <a:p>
            <a:r>
              <a:rPr lang="en-US" dirty="0" smtClean="0"/>
              <a:t>Many candidates were clearly not reading the question and suggested tissues or parts of plants instead of a cellular structure that the question had asked them to state.</a:t>
            </a:r>
          </a:p>
          <a:p>
            <a:r>
              <a:rPr lang="en-US" dirty="0" smtClean="0"/>
              <a:t>This can be seen from the answer given by this candidate</a:t>
            </a:r>
          </a:p>
          <a:p>
            <a:endParaRPr lang="en-US" dirty="0" smtClean="0"/>
          </a:p>
          <a:p>
            <a:endParaRPr lang="en-US" dirty="0" smtClean="0"/>
          </a:p>
          <a:p>
            <a:endParaRPr lang="en-US" dirty="0" smtClean="0"/>
          </a:p>
          <a:p>
            <a:endParaRPr lang="en-US" dirty="0" smtClean="0"/>
          </a:p>
          <a:p>
            <a:endParaRPr lang="en-US" dirty="0"/>
          </a:p>
          <a:p>
            <a:endParaRPr lang="en-US" dirty="0" smtClean="0"/>
          </a:p>
          <a:p>
            <a:r>
              <a:rPr lang="en-US" dirty="0" smtClean="0"/>
              <a:t>Correct response:</a:t>
            </a:r>
          </a:p>
        </p:txBody>
      </p:sp>
      <p:pic>
        <p:nvPicPr>
          <p:cNvPr id="9" name="Picture 8" title="Screenshot of Question 6ci"/>
          <p:cNvPicPr/>
          <p:nvPr/>
        </p:nvPicPr>
        <p:blipFill>
          <a:blip r:embed="rId3"/>
          <a:stretch>
            <a:fillRect/>
          </a:stretch>
        </p:blipFill>
        <p:spPr>
          <a:xfrm>
            <a:off x="539552" y="2924943"/>
            <a:ext cx="7344816" cy="1188743"/>
          </a:xfrm>
          <a:prstGeom prst="rect">
            <a:avLst/>
          </a:prstGeom>
        </p:spPr>
      </p:pic>
      <p:pic>
        <p:nvPicPr>
          <p:cNvPr id="6" name="Picture 5" title="Screenshot of Question 6ci"/>
          <p:cNvPicPr>
            <a:picLocks noChangeAspect="1"/>
          </p:cNvPicPr>
          <p:nvPr/>
        </p:nvPicPr>
        <p:blipFill>
          <a:blip r:embed="rId4"/>
          <a:stretch>
            <a:fillRect/>
          </a:stretch>
        </p:blipFill>
        <p:spPr>
          <a:xfrm>
            <a:off x="467544" y="4869160"/>
            <a:ext cx="7164078" cy="1224136"/>
          </a:xfrm>
          <a:prstGeom prst="rect">
            <a:avLst/>
          </a:prstGeom>
        </p:spPr>
      </p:pic>
    </p:spTree>
    <p:extLst>
      <p:ext uri="{BB962C8B-B14F-4D97-AF65-F5344CB8AC3E}">
        <p14:creationId xmlns:p14="http://schemas.microsoft.com/office/powerpoint/2010/main" val="1282393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smtClean="0"/>
              <a:t>Summary</a:t>
            </a:r>
            <a:endParaRPr lang="en-GB" dirty="0"/>
          </a:p>
        </p:txBody>
      </p:sp>
      <p:sp>
        <p:nvSpPr>
          <p:cNvPr id="5" name="Content Placeholder 4"/>
          <p:cNvSpPr>
            <a:spLocks noGrp="1"/>
          </p:cNvSpPr>
          <p:nvPr>
            <p:ph idx="1"/>
          </p:nvPr>
        </p:nvSpPr>
        <p:spPr/>
        <p:txBody>
          <a:bodyPr/>
          <a:lstStyle/>
          <a:p>
            <a:r>
              <a:rPr lang="en-US" dirty="0" err="1" smtClean="0"/>
              <a:t>Centres</a:t>
            </a:r>
            <a:r>
              <a:rPr lang="en-US" dirty="0" smtClean="0"/>
              <a:t> should make sure that candidates have practice in using their knowledge, particularly in unfamiliar contexts.</a:t>
            </a:r>
          </a:p>
          <a:p>
            <a:r>
              <a:rPr lang="en-US" dirty="0" smtClean="0"/>
              <a:t>Candidates need a lot of guidance about reading exam questions so that they know what the question is asking.</a:t>
            </a:r>
          </a:p>
          <a:p>
            <a:r>
              <a:rPr lang="en-US" dirty="0" smtClean="0"/>
              <a:t>They also need to be able to '</a:t>
            </a:r>
            <a:r>
              <a:rPr lang="en-US" dirty="0" err="1" smtClean="0"/>
              <a:t>analyse</a:t>
            </a:r>
            <a:r>
              <a:rPr lang="en-US" dirty="0" smtClean="0"/>
              <a:t>' their answers so that they are answering the question asked and, just as importantly, not repeating information given in the stem of a question in the answer.</a:t>
            </a:r>
          </a:p>
          <a:p>
            <a:r>
              <a:rPr lang="en-US" dirty="0" smtClean="0"/>
              <a:t>‘Sanity checks’ of calculations are invaluable in avoiding implausible responses.</a:t>
            </a:r>
          </a:p>
          <a:p>
            <a:r>
              <a:rPr lang="en-US" dirty="0" smtClean="0"/>
              <a:t>Teachers should offer opportunities for students to talk with each other as much as possible about what they are learning and design tasks which enable students to apply their knowledge in order to deepen their understanding.</a:t>
            </a:r>
          </a:p>
          <a:p>
            <a:r>
              <a:rPr lang="en-US" dirty="0" smtClean="0"/>
              <a:t>Thank you for viewing this presentation. We hope it will be of help in your teaching of this unit.</a:t>
            </a:r>
          </a:p>
          <a:p>
            <a:endParaRPr lang="en-US" dirty="0"/>
          </a:p>
        </p:txBody>
      </p:sp>
    </p:spTree>
    <p:extLst>
      <p:ext uri="{BB962C8B-B14F-4D97-AF65-F5344CB8AC3E}">
        <p14:creationId xmlns:p14="http://schemas.microsoft.com/office/powerpoint/2010/main" val="1908416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smtClean="0"/>
              <a:t>Supplementary materials</a:t>
            </a:r>
            <a:endParaRPr lang="en-GB" dirty="0"/>
          </a:p>
        </p:txBody>
      </p:sp>
      <p:sp>
        <p:nvSpPr>
          <p:cNvPr id="7" name="Rounded Rectangle 6" descr="Title: OCR Resources: the small print - Description: OCR Resources: the small print&#10;OCR’s resources are provided to support the teaching of OCR specifications, but in no way constitute an endorsed teaching method that is required by the Board, and the decision to use them lies with the individual teacher.   Whilst every effort is made to ensure the accuracy of the content, OCR cannot be held responsible for any errors or omissions within these resources. &#10;© OCR 2014 - This resource may be freely copied and distributed, as long as the OCR logo and this message remain intact and OCR is acknowledged as the originator of this work.&#10;&#10;OCR acknowledges the use of the following content:&#10;Maths and English icons: Air0ne/Shutterstock.con"/>
          <p:cNvSpPr>
            <a:spLocks noChangeArrowheads="1"/>
          </p:cNvSpPr>
          <p:nvPr/>
        </p:nvSpPr>
        <p:spPr bwMode="auto">
          <a:xfrm>
            <a:off x="1367155" y="4869160"/>
            <a:ext cx="6409690" cy="1189355"/>
          </a:xfrm>
          <a:prstGeom prst="roundRect">
            <a:avLst>
              <a:gd name="adj" fmla="val 16667"/>
            </a:avLst>
          </a:prstGeom>
          <a:solidFill>
            <a:srgbClr val="D8D8D8"/>
          </a:solidFill>
          <a:ln>
            <a:noFill/>
          </a:ln>
          <a:extLst>
            <a:ext uri="{91240B29-F687-4F45-9708-019B960494DF}">
              <a14:hiddenLine xmlns:a14="http://schemas.microsoft.com/office/drawing/2010/main" w="25400">
                <a:solidFill>
                  <a:srgbClr val="000000"/>
                </a:solidFill>
                <a:round/>
                <a:headEnd/>
                <a:tailEnd/>
              </a14:hiddenLine>
            </a:ext>
          </a:extLst>
        </p:spPr>
        <p:txBody>
          <a:bodyPr rot="0" vert="horz" wrap="square" lIns="91440" tIns="45720" rIns="91440" bIns="45720" anchor="ctr" anchorCtr="0" upright="1">
            <a:noAutofit/>
          </a:bodyPr>
          <a:lstStyle/>
          <a:p>
            <a:pPr>
              <a:lnSpc>
                <a:spcPct val="150000"/>
              </a:lnSpc>
              <a:spcAft>
                <a:spcPts val="0"/>
              </a:spcAft>
            </a:pPr>
            <a:r>
              <a:rPr lang="en-GB" sz="800" b="1" dirty="0">
                <a:solidFill>
                  <a:srgbClr val="000000"/>
                </a:solidFill>
                <a:effectLst/>
                <a:latin typeface="Arial"/>
                <a:ea typeface="Calibri"/>
                <a:cs typeface="Times New Roman"/>
              </a:rPr>
              <a:t>OCR Resources</a:t>
            </a:r>
            <a:r>
              <a:rPr lang="en-GB" sz="800" dirty="0">
                <a:solidFill>
                  <a:srgbClr val="000000"/>
                </a:solidFill>
                <a:effectLst/>
                <a:latin typeface="Arial"/>
                <a:ea typeface="Calibri"/>
                <a:cs typeface="Times New Roman"/>
              </a:rPr>
              <a:t>:</a:t>
            </a:r>
            <a:r>
              <a:rPr lang="en-GB" sz="800" dirty="0">
                <a:solidFill>
                  <a:srgbClr val="000000"/>
                </a:solidFill>
                <a:effectLst/>
                <a:latin typeface="Calibri"/>
                <a:ea typeface="Calibri"/>
                <a:cs typeface="Arial"/>
              </a:rPr>
              <a:t> </a:t>
            </a:r>
            <a:r>
              <a:rPr lang="en-GB" sz="800" i="1" dirty="0">
                <a:solidFill>
                  <a:srgbClr val="000000"/>
                </a:solidFill>
                <a:effectLst/>
                <a:latin typeface="Arial"/>
                <a:ea typeface="Calibri"/>
                <a:cs typeface="Times New Roman"/>
              </a:rPr>
              <a:t>the small print</a:t>
            </a:r>
            <a:r>
              <a:rPr lang="en-GB" sz="800" i="1" dirty="0">
                <a:solidFill>
                  <a:srgbClr val="000000"/>
                </a:solidFill>
                <a:effectLst/>
                <a:latin typeface="Calibri"/>
                <a:ea typeface="Calibri"/>
                <a:cs typeface="Arial"/>
              </a:rPr>
              <a:t/>
            </a:r>
            <a:br>
              <a:rPr lang="en-GB" sz="800" i="1" dirty="0">
                <a:solidFill>
                  <a:srgbClr val="000000"/>
                </a:solidFill>
                <a:effectLst/>
                <a:latin typeface="Calibri"/>
                <a:ea typeface="Calibri"/>
                <a:cs typeface="Arial"/>
              </a:rPr>
            </a:br>
            <a:r>
              <a:rPr lang="en-GB" sz="600" dirty="0">
                <a:solidFill>
                  <a:srgbClr val="000000"/>
                </a:solidFill>
                <a:effectLst/>
                <a:latin typeface="Arial"/>
                <a:ea typeface="Calibri"/>
                <a:cs typeface="Times New Roman"/>
              </a:rPr>
              <a:t>OCR’s </a:t>
            </a:r>
            <a:r>
              <a:rPr lang="en-GB" sz="600" dirty="0">
                <a:solidFill>
                  <a:srgbClr val="000000"/>
                </a:solidFill>
                <a:effectLst/>
                <a:latin typeface="Arial"/>
                <a:ea typeface="Calibri"/>
                <a:cs typeface="Arial"/>
              </a:rPr>
              <a:t>resources</a:t>
            </a:r>
            <a:r>
              <a:rPr lang="en-GB" sz="600" dirty="0">
                <a:solidFill>
                  <a:srgbClr val="000000"/>
                </a:solidFill>
                <a:effectLst/>
                <a:latin typeface="Arial"/>
                <a:ea typeface="Calibri"/>
                <a:cs typeface="Times New Roman"/>
              </a:rPr>
              <a:t> are provided to support the delivery of OCR qualifications, but in no way constitute an endorsed teaching method that is required by the Board, and the decision to use them lies with the individual teacher.   Whilst every effort is made to ensure the accuracy of the content, OCR cannot be held responsible for any errors or omissions within these resources. </a:t>
            </a:r>
            <a:br>
              <a:rPr lang="en-GB" sz="600" dirty="0">
                <a:solidFill>
                  <a:srgbClr val="000000"/>
                </a:solidFill>
                <a:effectLst/>
                <a:latin typeface="Arial"/>
                <a:ea typeface="Calibri"/>
                <a:cs typeface="Times New Roman"/>
              </a:rPr>
            </a:br>
            <a:r>
              <a:rPr lang="en-GB" sz="600" dirty="0">
                <a:solidFill>
                  <a:srgbClr val="000000"/>
                </a:solidFill>
                <a:effectLst/>
                <a:latin typeface="Arial"/>
                <a:ea typeface="Calibri"/>
                <a:cs typeface="Times New Roman"/>
              </a:rPr>
              <a:t>© OCR 2016 - This resource may be freely copied and distributed, as long as the OCR logo and this message remain intact and OCR is acknowledged as the originator of this work.</a:t>
            </a:r>
            <a:endParaRPr lang="en-GB" sz="1100" dirty="0">
              <a:effectLst/>
              <a:latin typeface="Calibri"/>
              <a:ea typeface="Calibri"/>
              <a:cs typeface="Times New Roman"/>
            </a:endParaRPr>
          </a:p>
          <a:p>
            <a:pPr>
              <a:lnSpc>
                <a:spcPct val="150000"/>
              </a:lnSpc>
              <a:spcAft>
                <a:spcPts val="0"/>
              </a:spcAft>
            </a:pPr>
            <a:r>
              <a:rPr lang="en-GB" sz="600" dirty="0">
                <a:solidFill>
                  <a:srgbClr val="000000"/>
                </a:solidFill>
                <a:effectLst/>
                <a:latin typeface="Arial"/>
                <a:ea typeface="Calibri"/>
                <a:cs typeface="Times New Roman"/>
              </a:rPr>
              <a:t>OCR acknowledges the use of the following content: </a:t>
            </a:r>
            <a:r>
              <a:rPr lang="en-GB" sz="600" dirty="0">
                <a:solidFill>
                  <a:srgbClr val="000000"/>
                </a:solidFill>
                <a:latin typeface="Arial"/>
                <a:ea typeface="Calibri"/>
                <a:cs typeface="Times New Roman"/>
              </a:rPr>
              <a:t>PDF icon: IhorZigor/Shutterstock.com</a:t>
            </a:r>
            <a:endParaRPr lang="en-GB" sz="1100" dirty="0">
              <a:effectLst/>
              <a:latin typeface="Calibri"/>
              <a:ea typeface="Calibri"/>
              <a:cs typeface="Times New Roman"/>
            </a:endParaRPr>
          </a:p>
          <a:p>
            <a:pPr marR="71755" fontAlgn="ctr">
              <a:lnSpc>
                <a:spcPct val="120000"/>
              </a:lnSpc>
              <a:spcAft>
                <a:spcPts val="0"/>
              </a:spcAft>
            </a:pPr>
            <a:r>
              <a:rPr lang="en-GB" sz="600" dirty="0">
                <a:solidFill>
                  <a:srgbClr val="000000"/>
                </a:solidFill>
                <a:effectLst/>
                <a:latin typeface="Arial"/>
                <a:ea typeface="Calibri"/>
                <a:cs typeface="Times New Roman"/>
              </a:rPr>
              <a:t>Please get in touch if you want to discuss the accessibility of resources we offer to support delivery of our qualifications: </a:t>
            </a:r>
            <a:r>
              <a:rPr lang="en-GB" sz="600" u="sng" dirty="0">
                <a:solidFill>
                  <a:srgbClr val="0000FF"/>
                </a:solidFill>
                <a:effectLst/>
                <a:latin typeface="Arial"/>
                <a:ea typeface="Calibri"/>
                <a:cs typeface="Times New Roman"/>
                <a:hlinkClick r:id="rId3"/>
              </a:rPr>
              <a:t>resources.feedback@ocr.org.uk</a:t>
            </a:r>
            <a:endParaRPr lang="en-GB" sz="1100" dirty="0">
              <a:effectLst/>
              <a:latin typeface="Calibri"/>
              <a:ea typeface="Calibri"/>
              <a:cs typeface="Times New Roman"/>
            </a:endParaRPr>
          </a:p>
        </p:txBody>
      </p:sp>
      <p:sp>
        <p:nvSpPr>
          <p:cNvPr id="8" name="Text Box 307"/>
          <p:cNvSpPr txBox="1">
            <a:spLocks noChangeArrowheads="1"/>
          </p:cNvSpPr>
          <p:nvPr/>
        </p:nvSpPr>
        <p:spPr bwMode="auto">
          <a:xfrm>
            <a:off x="1431290" y="3612201"/>
            <a:ext cx="6281420" cy="1249680"/>
          </a:xfrm>
          <a:prstGeom prst="rect">
            <a:avLst/>
          </a:prstGeom>
          <a:noFill/>
          <a:ln w="9525">
            <a:noFill/>
            <a:miter lim="800000"/>
            <a:headEnd/>
            <a:tailEnd/>
          </a:ln>
        </p:spPr>
        <p:txBody>
          <a:bodyPr rot="0" vert="horz" wrap="square" lIns="91440" tIns="45720" rIns="91440" bIns="45720" anchor="t" anchorCtr="0">
            <a:noAutofit/>
          </a:bodyPr>
          <a:lstStyle/>
          <a:p>
            <a:pPr>
              <a:lnSpc>
                <a:spcPct val="115000"/>
              </a:lnSpc>
              <a:spcAft>
                <a:spcPts val="285"/>
              </a:spcAft>
              <a:tabLst>
                <a:tab pos="2865755" algn="ctr"/>
                <a:tab pos="5731510" algn="r"/>
              </a:tabLst>
            </a:pPr>
            <a:r>
              <a:rPr lang="en-GB" sz="800" dirty="0">
                <a:effectLst/>
                <a:latin typeface="Arial"/>
                <a:ea typeface="Calibri"/>
                <a:cs typeface="Arial"/>
              </a:rPr>
              <a:t>We’d like to know your view on the resources we produce. By clicking on ‘</a:t>
            </a:r>
            <a:r>
              <a:rPr lang="en-GB" sz="800" u="sng" dirty="0">
                <a:solidFill>
                  <a:srgbClr val="0000FF"/>
                </a:solidFill>
                <a:effectLst/>
                <a:latin typeface="Arial"/>
                <a:ea typeface="Calibri"/>
                <a:cs typeface="Arial"/>
                <a:hlinkClick r:id="rId4"/>
              </a:rPr>
              <a:t>Like</a:t>
            </a:r>
            <a:r>
              <a:rPr lang="en-GB" sz="800" dirty="0">
                <a:effectLst/>
                <a:latin typeface="Arial"/>
                <a:ea typeface="Calibri"/>
                <a:cs typeface="Arial"/>
              </a:rPr>
              <a:t>’ or ‘</a:t>
            </a:r>
            <a:r>
              <a:rPr lang="en-GB" sz="800" u="sng" dirty="0">
                <a:solidFill>
                  <a:srgbClr val="0000FF"/>
                </a:solidFill>
                <a:effectLst/>
                <a:latin typeface="Arial"/>
                <a:ea typeface="Calibri"/>
                <a:cs typeface="Arial"/>
                <a:hlinkClick r:id="rId5"/>
              </a:rPr>
              <a:t>Dislike</a:t>
            </a:r>
            <a:r>
              <a:rPr lang="en-GB" sz="800" dirty="0">
                <a:effectLst/>
                <a:latin typeface="Arial"/>
                <a:ea typeface="Calibri"/>
                <a:cs typeface="Arial"/>
              </a:rPr>
              <a:t>’ you can help us to ensure that our resources work for you. When the email template pops up please add additional comments if you wish and then just click ‘Send’. Thank you.</a:t>
            </a:r>
            <a:endParaRPr lang="en-GB" sz="1100" dirty="0">
              <a:effectLst/>
              <a:latin typeface="Arial"/>
              <a:ea typeface="Calibri"/>
              <a:cs typeface="Times New Roman"/>
            </a:endParaRPr>
          </a:p>
          <a:p>
            <a:pPr fontAlgn="ctr">
              <a:lnSpc>
                <a:spcPct val="120000"/>
              </a:lnSpc>
              <a:spcAft>
                <a:spcPts val="285"/>
              </a:spcAft>
            </a:pPr>
            <a:r>
              <a:rPr lang="en-GB" sz="800" dirty="0">
                <a:solidFill>
                  <a:srgbClr val="000000"/>
                </a:solidFill>
                <a:effectLst/>
                <a:latin typeface="Arial"/>
                <a:ea typeface="Calibri"/>
                <a:cs typeface="Times New Roman"/>
              </a:rPr>
              <a:t>Whether you already offer OCR qualifications, are new to OCR, or are considering switching from your current provider/awarding organisation, you can request more information by completing the Expression of Interest form which can be found here: </a:t>
            </a:r>
            <a:r>
              <a:rPr lang="en-GB" sz="800" u="sng" dirty="0">
                <a:solidFill>
                  <a:srgbClr val="0000FF"/>
                </a:solidFill>
                <a:effectLst/>
                <a:latin typeface="Arial"/>
                <a:ea typeface="Calibri"/>
                <a:cs typeface="Times New Roman"/>
                <a:hlinkClick r:id="rId6"/>
              </a:rPr>
              <a:t>www.ocr.org.uk/expression-of-interest</a:t>
            </a:r>
            <a:endParaRPr lang="en-GB" sz="1100" dirty="0">
              <a:effectLst/>
              <a:latin typeface="Calibri"/>
              <a:ea typeface="Calibri"/>
              <a:cs typeface="Times New Roman"/>
            </a:endParaRPr>
          </a:p>
          <a:p>
            <a:pPr fontAlgn="ctr">
              <a:lnSpc>
                <a:spcPct val="120000"/>
              </a:lnSpc>
              <a:spcAft>
                <a:spcPts val="285"/>
              </a:spcAft>
            </a:pPr>
            <a:r>
              <a:rPr lang="en-GB" sz="800" dirty="0">
                <a:solidFill>
                  <a:srgbClr val="000000"/>
                </a:solidFill>
                <a:effectLst/>
                <a:latin typeface="Arial"/>
                <a:ea typeface="Calibri"/>
                <a:cs typeface="Times New Roman"/>
              </a:rPr>
              <a:t>Looking for a resource? There is now a quick and easy search tool to help find free resources for your qualification: </a:t>
            </a:r>
            <a:br>
              <a:rPr lang="en-GB" sz="800" dirty="0">
                <a:solidFill>
                  <a:srgbClr val="000000"/>
                </a:solidFill>
                <a:effectLst/>
                <a:latin typeface="Arial"/>
                <a:ea typeface="Calibri"/>
                <a:cs typeface="Times New Roman"/>
              </a:rPr>
            </a:br>
            <a:r>
              <a:rPr lang="en-GB" sz="800" u="heavy" dirty="0">
                <a:solidFill>
                  <a:srgbClr val="000000"/>
                </a:solidFill>
                <a:effectLst/>
                <a:latin typeface="Arial"/>
                <a:ea typeface="Calibri"/>
                <a:cs typeface="Times New Roman"/>
                <a:hlinkClick r:id="rId7"/>
              </a:rPr>
              <a:t>www.ocr.org.uk/i-want-to/find-resources/</a:t>
            </a:r>
            <a:endParaRPr lang="en-GB" sz="1100" dirty="0">
              <a:effectLst/>
              <a:latin typeface="Calibri"/>
              <a:ea typeface="Calibri"/>
              <a:cs typeface="Times New Roman"/>
            </a:endParaRPr>
          </a:p>
          <a:p>
            <a:pPr fontAlgn="ctr">
              <a:lnSpc>
                <a:spcPct val="120000"/>
              </a:lnSpc>
              <a:spcAft>
                <a:spcPts val="285"/>
              </a:spcAft>
            </a:pPr>
            <a:r>
              <a:rPr lang="en-GB" sz="800" u="none" strike="noStrike" dirty="0">
                <a:solidFill>
                  <a:srgbClr val="0000FF"/>
                </a:solidFill>
                <a:effectLst/>
                <a:latin typeface="Calibri"/>
                <a:ea typeface="Calibri"/>
                <a:cs typeface="Arial"/>
              </a:rPr>
              <a:t> </a:t>
            </a:r>
            <a:endParaRPr lang="en-GB" sz="1100" dirty="0">
              <a:effectLst/>
              <a:latin typeface="Calibri"/>
              <a:ea typeface="Calibri"/>
              <a:cs typeface="Times New Roman"/>
            </a:endParaRPr>
          </a:p>
        </p:txBody>
      </p:sp>
    </p:spTree>
    <p:extLst>
      <p:ext uri="{BB962C8B-B14F-4D97-AF65-F5344CB8AC3E}">
        <p14:creationId xmlns:p14="http://schemas.microsoft.com/office/powerpoint/2010/main" val="2610155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smtClean="0"/>
              <a:t>Introduction</a:t>
            </a:r>
            <a:endParaRPr lang="en-GB" dirty="0"/>
          </a:p>
        </p:txBody>
      </p:sp>
      <p:sp>
        <p:nvSpPr>
          <p:cNvPr id="5" name="Content Placeholder 4"/>
          <p:cNvSpPr>
            <a:spLocks noGrp="1"/>
          </p:cNvSpPr>
          <p:nvPr>
            <p:ph idx="1"/>
          </p:nvPr>
        </p:nvSpPr>
        <p:spPr/>
        <p:txBody>
          <a:bodyPr/>
          <a:lstStyle/>
          <a:p>
            <a:r>
              <a:rPr lang="en-GB" dirty="0" smtClean="0"/>
              <a:t>June 2016 saw the first live assessment of the new linear AS Biology courses. The reformed assessments differ to the legacy qualifications in a number of areas. </a:t>
            </a:r>
          </a:p>
          <a:p>
            <a:r>
              <a:rPr lang="en-GB" dirty="0" smtClean="0"/>
              <a:t>The key differences are,</a:t>
            </a:r>
          </a:p>
          <a:p>
            <a:pPr lvl="1"/>
            <a:r>
              <a:rPr lang="en-GB" dirty="0" smtClean="0"/>
              <a:t>Linear not modular</a:t>
            </a:r>
          </a:p>
          <a:p>
            <a:pPr lvl="1"/>
            <a:r>
              <a:rPr lang="en-GB" dirty="0" smtClean="0"/>
              <a:t>Assessment Objectives and weighting altered </a:t>
            </a:r>
          </a:p>
          <a:p>
            <a:pPr lvl="1"/>
            <a:r>
              <a:rPr lang="en-GB" dirty="0" smtClean="0"/>
              <a:t>Practical weighting of 15%</a:t>
            </a:r>
          </a:p>
          <a:p>
            <a:pPr lvl="1"/>
            <a:r>
              <a:rPr lang="en-GB" dirty="0" smtClean="0"/>
              <a:t>Mathematical weighting of 10%</a:t>
            </a:r>
          </a:p>
          <a:p>
            <a:pPr lvl="1"/>
            <a:r>
              <a:rPr lang="en-GB" dirty="0" smtClean="0"/>
              <a:t>Inclusion of Multiple Choice Questions (MCQs)</a:t>
            </a:r>
          </a:p>
          <a:p>
            <a:pPr lvl="1"/>
            <a:r>
              <a:rPr lang="en-GB" dirty="0" smtClean="0"/>
              <a:t>The use of Level of Response (</a:t>
            </a:r>
            <a:r>
              <a:rPr lang="en-GB" dirty="0" err="1" smtClean="0"/>
              <a:t>LoR</a:t>
            </a:r>
            <a:r>
              <a:rPr lang="en-GB" dirty="0" smtClean="0"/>
              <a:t>) mark schemes for some extended response questions.</a:t>
            </a:r>
          </a:p>
          <a:p>
            <a:endParaRPr lang="en-GB" dirty="0" smtClean="0"/>
          </a:p>
          <a:p>
            <a:r>
              <a:rPr lang="en-GB" dirty="0" smtClean="0"/>
              <a:t>The new Depth in biology H022/02 examination includes the use of Level of Response (</a:t>
            </a:r>
            <a:r>
              <a:rPr lang="en-GB" dirty="0" err="1" smtClean="0"/>
              <a:t>LoR</a:t>
            </a:r>
            <a:r>
              <a:rPr lang="en-GB" dirty="0" smtClean="0"/>
              <a:t>) mark schemes for questions </a:t>
            </a:r>
            <a:r>
              <a:rPr lang="en-GB" b="1" dirty="0" smtClean="0"/>
              <a:t>2(d)</a:t>
            </a:r>
            <a:r>
              <a:rPr lang="en-GB" dirty="0" smtClean="0"/>
              <a:t> and </a:t>
            </a:r>
            <a:r>
              <a:rPr lang="en-GB" b="1" dirty="0" smtClean="0"/>
              <a:t>5(c)</a:t>
            </a:r>
            <a:r>
              <a:rPr lang="en-GB" dirty="0" smtClean="0"/>
              <a:t>. </a:t>
            </a:r>
            <a:endParaRPr lang="en-GB" dirty="0"/>
          </a:p>
        </p:txBody>
      </p:sp>
    </p:spTree>
    <p:extLst>
      <p:ext uri="{BB962C8B-B14F-4D97-AF65-F5344CB8AC3E}">
        <p14:creationId xmlns:p14="http://schemas.microsoft.com/office/powerpoint/2010/main" val="150995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3"/>
          <p:cNvSpPr>
            <a:spLocks noGrp="1"/>
          </p:cNvSpPr>
          <p:nvPr>
            <p:ph type="title"/>
          </p:nvPr>
        </p:nvSpPr>
        <p:spPr/>
        <p:txBody>
          <a:bodyPr/>
          <a:lstStyle/>
          <a:p>
            <a:r>
              <a:rPr lang="en-GB" altLang="en-US" dirty="0" smtClean="0"/>
              <a:t>Assessment objectives</a:t>
            </a:r>
          </a:p>
        </p:txBody>
      </p:sp>
      <p:sp>
        <p:nvSpPr>
          <p:cNvPr id="12291" name="Content Placeholder 2"/>
          <p:cNvSpPr>
            <a:spLocks noGrp="1"/>
          </p:cNvSpPr>
          <p:nvPr>
            <p:ph idx="1"/>
          </p:nvPr>
        </p:nvSpPr>
        <p:spPr/>
        <p:txBody>
          <a:bodyPr/>
          <a:lstStyle/>
          <a:p>
            <a:r>
              <a:rPr lang="en-GB" altLang="en-US" b="1" i="1" dirty="0" smtClean="0"/>
              <a:t>Legacy</a:t>
            </a:r>
          </a:p>
        </p:txBody>
      </p:sp>
      <p:graphicFrame>
        <p:nvGraphicFramePr>
          <p:cNvPr id="6" name="Table 5" title="Old assessment objectives"/>
          <p:cNvGraphicFramePr>
            <a:graphicFrameLocks noGrp="1"/>
          </p:cNvGraphicFramePr>
          <p:nvPr>
            <p:extLst>
              <p:ext uri="{D42A27DB-BD31-4B8C-83A1-F6EECF244321}">
                <p14:modId xmlns:p14="http://schemas.microsoft.com/office/powerpoint/2010/main" val="3751012781"/>
              </p:ext>
            </p:extLst>
          </p:nvPr>
        </p:nvGraphicFramePr>
        <p:xfrm>
          <a:off x="2195513" y="1196975"/>
          <a:ext cx="6624636" cy="1833565"/>
        </p:xfrm>
        <a:graphic>
          <a:graphicData uri="http://schemas.openxmlformats.org/drawingml/2006/table">
            <a:tbl>
              <a:tblPr firstRow="1" bandRow="1">
                <a:tableStyleId>{3B4B98B0-60AC-42C2-AFA5-B58CD77FA1E5}</a:tableStyleId>
              </a:tblPr>
              <a:tblGrid>
                <a:gridCol w="2208212"/>
                <a:gridCol w="2208212"/>
                <a:gridCol w="2208212"/>
              </a:tblGrid>
              <a:tr h="323324">
                <a:tc>
                  <a:txBody>
                    <a:bodyPr/>
                    <a:lstStyle/>
                    <a:p>
                      <a:r>
                        <a:rPr lang="en-GB" sz="1600" dirty="0" smtClean="0">
                          <a:solidFill>
                            <a:schemeClr val="bg1"/>
                          </a:solidFill>
                          <a:latin typeface="Arial" panose="020B0604020202020204" pitchFamily="34" charset="0"/>
                          <a:cs typeface="Arial" panose="020B0604020202020204" pitchFamily="34" charset="0"/>
                        </a:rPr>
                        <a:t>AO1</a:t>
                      </a:r>
                      <a:endParaRPr lang="en-GB" sz="1600" dirty="0">
                        <a:solidFill>
                          <a:schemeClr val="bg1"/>
                        </a:solidFill>
                        <a:latin typeface="Arial" panose="020B0604020202020204" pitchFamily="34" charset="0"/>
                        <a:cs typeface="Arial" panose="020B0604020202020204" pitchFamily="34" charset="0"/>
                      </a:endParaRPr>
                    </a:p>
                  </a:txBody>
                  <a:tcPr marL="91439" marR="91439" marT="39743" marB="39743">
                    <a:lnL w="12700" cap="flat" cmpd="sng" algn="ctr">
                      <a:solidFill>
                        <a:srgbClr val="1F224E"/>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solidFill>
                      <a:srgbClr val="1F224E"/>
                    </a:solidFill>
                  </a:tcPr>
                </a:tc>
                <a:tc>
                  <a:txBody>
                    <a:bodyPr/>
                    <a:lstStyle/>
                    <a:p>
                      <a:r>
                        <a:rPr lang="en-GB" sz="1600" dirty="0" smtClean="0">
                          <a:solidFill>
                            <a:schemeClr val="bg1"/>
                          </a:solidFill>
                          <a:latin typeface="Arial" panose="020B0604020202020204" pitchFamily="34" charset="0"/>
                          <a:cs typeface="Arial" panose="020B0604020202020204" pitchFamily="34" charset="0"/>
                        </a:rPr>
                        <a:t>AO2</a:t>
                      </a:r>
                      <a:endParaRPr lang="en-GB" sz="1600" dirty="0">
                        <a:solidFill>
                          <a:schemeClr val="bg1"/>
                        </a:solidFill>
                        <a:latin typeface="Arial" panose="020B0604020202020204" pitchFamily="34" charset="0"/>
                        <a:cs typeface="Arial" panose="020B0604020202020204" pitchFamily="34" charset="0"/>
                      </a:endParaRPr>
                    </a:p>
                  </a:txBody>
                  <a:tcPr marL="91439" marR="91439" marT="39743" marB="397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solidFill>
                      <a:srgbClr val="1F224E"/>
                    </a:solidFill>
                  </a:tcPr>
                </a:tc>
                <a:tc>
                  <a:txBody>
                    <a:bodyPr/>
                    <a:lstStyle/>
                    <a:p>
                      <a:r>
                        <a:rPr lang="en-GB" sz="1600" dirty="0" smtClean="0">
                          <a:solidFill>
                            <a:schemeClr val="bg1"/>
                          </a:solidFill>
                          <a:latin typeface="Arial" panose="020B0604020202020204" pitchFamily="34" charset="0"/>
                          <a:cs typeface="Arial" panose="020B0604020202020204" pitchFamily="34" charset="0"/>
                        </a:rPr>
                        <a:t>AO3</a:t>
                      </a:r>
                      <a:endParaRPr lang="en-GB" sz="1600" dirty="0">
                        <a:solidFill>
                          <a:schemeClr val="bg1"/>
                        </a:solidFill>
                        <a:latin typeface="Arial" panose="020B0604020202020204" pitchFamily="34" charset="0"/>
                        <a:cs typeface="Arial" panose="020B0604020202020204" pitchFamily="34" charset="0"/>
                      </a:endParaRPr>
                    </a:p>
                  </a:txBody>
                  <a:tcPr marL="91439" marR="91439" marT="39743" marB="39743">
                    <a:lnL w="12700" cap="flat" cmpd="sng" algn="ctr">
                      <a:solidFill>
                        <a:schemeClr val="bg1"/>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solidFill>
                      <a:srgbClr val="1F224E"/>
                    </a:solidFill>
                  </a:tcPr>
                </a:tc>
              </a:tr>
              <a:tr h="1510239">
                <a:tc>
                  <a:txBody>
                    <a:bodyPr/>
                    <a:lstStyle/>
                    <a:p>
                      <a:pPr marL="0" algn="l" defTabSz="914400" rtl="0" eaLnBrk="1" latinLnBrk="0" hangingPunct="1"/>
                      <a:r>
                        <a:rPr lang="en-US" sz="1600" kern="1200" dirty="0" err="1" smtClean="0">
                          <a:solidFill>
                            <a:srgbClr val="1F224E"/>
                          </a:solidFill>
                          <a:latin typeface="Arial" panose="020B0604020202020204" pitchFamily="34" charset="0"/>
                          <a:ea typeface="+mn-ea"/>
                          <a:cs typeface="Arial" panose="020B0604020202020204" pitchFamily="34" charset="0"/>
                        </a:rPr>
                        <a:t>Recognise</a:t>
                      </a:r>
                      <a:r>
                        <a:rPr lang="en-US" sz="1600" kern="1200" dirty="0" smtClean="0">
                          <a:solidFill>
                            <a:srgbClr val="1F224E"/>
                          </a:solidFill>
                          <a:latin typeface="Arial" panose="020B0604020202020204" pitchFamily="34" charset="0"/>
                          <a:ea typeface="+mn-ea"/>
                          <a:cs typeface="Arial" panose="020B0604020202020204" pitchFamily="34" charset="0"/>
                        </a:rPr>
                        <a:t>, recall, show understanding; select, </a:t>
                      </a:r>
                      <a:r>
                        <a:rPr lang="en-US" sz="1600" kern="1200" dirty="0" err="1" smtClean="0">
                          <a:solidFill>
                            <a:srgbClr val="1F224E"/>
                          </a:solidFill>
                          <a:latin typeface="Arial" panose="020B0604020202020204" pitchFamily="34" charset="0"/>
                          <a:ea typeface="+mn-ea"/>
                          <a:cs typeface="Arial" panose="020B0604020202020204" pitchFamily="34" charset="0"/>
                        </a:rPr>
                        <a:t>organise</a:t>
                      </a:r>
                      <a:r>
                        <a:rPr lang="en-US" sz="1600" kern="1200" dirty="0" smtClean="0">
                          <a:solidFill>
                            <a:srgbClr val="1F224E"/>
                          </a:solidFill>
                          <a:latin typeface="Arial" panose="020B0604020202020204" pitchFamily="34" charset="0"/>
                          <a:ea typeface="+mn-ea"/>
                          <a:cs typeface="Arial" panose="020B0604020202020204" pitchFamily="34" charset="0"/>
                        </a:rPr>
                        <a:t>, communicate information</a:t>
                      </a:r>
                    </a:p>
                  </a:txBody>
                  <a:tcPr marL="91439" marR="91439" marT="39743" marB="39743">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solidFill>
                      <a:srgbClr val="1F224E">
                        <a:alpha val="20000"/>
                      </a:srgbClr>
                    </a:solidFill>
                  </a:tcPr>
                </a:tc>
                <a:tc>
                  <a:txBody>
                    <a:bodyPr/>
                    <a:lstStyle/>
                    <a:p>
                      <a:pPr marL="0" algn="l" defTabSz="914400" rtl="0" eaLnBrk="1" latinLnBrk="0" hangingPunct="1"/>
                      <a:r>
                        <a:rPr lang="en-US" sz="1600" kern="1200" dirty="0" err="1" smtClean="0">
                          <a:solidFill>
                            <a:srgbClr val="1F224E"/>
                          </a:solidFill>
                          <a:latin typeface="Arial" panose="020B0604020202020204" pitchFamily="34" charset="0"/>
                          <a:ea typeface="+mn-ea"/>
                          <a:cs typeface="Arial" panose="020B0604020202020204" pitchFamily="34" charset="0"/>
                        </a:rPr>
                        <a:t>Analyse</a:t>
                      </a:r>
                      <a:r>
                        <a:rPr lang="en-US" sz="1600" kern="1200" dirty="0" smtClean="0">
                          <a:solidFill>
                            <a:srgbClr val="1F224E"/>
                          </a:solidFill>
                          <a:latin typeface="Arial" panose="020B0604020202020204" pitchFamily="34" charset="0"/>
                          <a:ea typeface="+mn-ea"/>
                          <a:cs typeface="Arial" panose="020B0604020202020204" pitchFamily="34" charset="0"/>
                        </a:rPr>
                        <a:t> and evaluate</a:t>
                      </a:r>
                    </a:p>
                    <a:p>
                      <a:pPr marL="0" algn="l" defTabSz="914400" rtl="0" eaLnBrk="1" latinLnBrk="0" hangingPunct="1"/>
                      <a:r>
                        <a:rPr lang="en-US" sz="1600" kern="1200" dirty="0" smtClean="0">
                          <a:solidFill>
                            <a:srgbClr val="1F224E"/>
                          </a:solidFill>
                          <a:latin typeface="Arial" panose="020B0604020202020204" pitchFamily="34" charset="0"/>
                          <a:ea typeface="+mn-ea"/>
                          <a:cs typeface="Arial" panose="020B0604020202020204" pitchFamily="34" charset="0"/>
                        </a:rPr>
                        <a:t>Apply knowledge to unfamiliar situations</a:t>
                      </a:r>
                    </a:p>
                    <a:p>
                      <a:pPr marL="0" algn="l" defTabSz="914400" rtl="0" eaLnBrk="1" latinLnBrk="0" hangingPunct="1"/>
                      <a:r>
                        <a:rPr lang="en-US" sz="1600" kern="1200" dirty="0" smtClean="0">
                          <a:solidFill>
                            <a:srgbClr val="1F224E"/>
                          </a:solidFill>
                          <a:latin typeface="Arial" panose="020B0604020202020204" pitchFamily="34" charset="0"/>
                          <a:ea typeface="+mn-ea"/>
                          <a:cs typeface="Arial" panose="020B0604020202020204" pitchFamily="34" charset="0"/>
                        </a:rPr>
                        <a:t>Assess information</a:t>
                      </a:r>
                    </a:p>
                  </a:txBody>
                  <a:tcPr marL="91439" marR="91439" marT="39743" marB="39743">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solidFill>
                      <a:srgbClr val="1F224E">
                        <a:alpha val="20000"/>
                      </a:srgbClr>
                    </a:solidFill>
                  </a:tcPr>
                </a:tc>
                <a:tc>
                  <a:txBody>
                    <a:bodyPr/>
                    <a:lstStyle/>
                    <a:p>
                      <a:pPr marL="0" algn="l" defTabSz="914400" rtl="0" eaLnBrk="1" latinLnBrk="0" hangingPunct="1"/>
                      <a:r>
                        <a:rPr lang="en-US" sz="1600" kern="1200" dirty="0" smtClean="0">
                          <a:solidFill>
                            <a:srgbClr val="1F224E"/>
                          </a:solidFill>
                          <a:latin typeface="Arial" panose="020B0604020202020204" pitchFamily="34" charset="0"/>
                          <a:ea typeface="+mn-ea"/>
                          <a:cs typeface="Arial" panose="020B0604020202020204" pitchFamily="34" charset="0"/>
                        </a:rPr>
                        <a:t>Demonstrate practical, make observations, evaluate methodology</a:t>
                      </a:r>
                    </a:p>
                  </a:txBody>
                  <a:tcPr marL="91439" marR="91439" marT="39743" marB="39743">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solidFill>
                      <a:srgbClr val="1F224E">
                        <a:alpha val="20000"/>
                      </a:srgbClr>
                    </a:solidFill>
                  </a:tcPr>
                </a:tc>
              </a:tr>
            </a:tbl>
          </a:graphicData>
        </a:graphic>
      </p:graphicFrame>
      <p:graphicFrame>
        <p:nvGraphicFramePr>
          <p:cNvPr id="9" name="Table 8" title="New assessment objectives"/>
          <p:cNvGraphicFramePr>
            <a:graphicFrameLocks noGrp="1"/>
          </p:cNvGraphicFramePr>
          <p:nvPr>
            <p:extLst>
              <p:ext uri="{D42A27DB-BD31-4B8C-83A1-F6EECF244321}">
                <p14:modId xmlns:p14="http://schemas.microsoft.com/office/powerpoint/2010/main" val="1961868629"/>
              </p:ext>
            </p:extLst>
          </p:nvPr>
        </p:nvGraphicFramePr>
        <p:xfrm>
          <a:off x="2195513" y="3860800"/>
          <a:ext cx="6624636" cy="2103438"/>
        </p:xfrm>
        <a:graphic>
          <a:graphicData uri="http://schemas.openxmlformats.org/drawingml/2006/table">
            <a:tbl>
              <a:tblPr firstRow="1" bandRow="1">
                <a:tableStyleId>{3B4B98B0-60AC-42C2-AFA5-B58CD77FA1E5}</a:tableStyleId>
              </a:tblPr>
              <a:tblGrid>
                <a:gridCol w="2208212"/>
                <a:gridCol w="2208212"/>
                <a:gridCol w="2208212"/>
              </a:tblGrid>
              <a:tr h="365815">
                <a:tc>
                  <a:txBody>
                    <a:bodyPr/>
                    <a:lstStyle/>
                    <a:p>
                      <a:r>
                        <a:rPr lang="en-GB" sz="1800" dirty="0" smtClean="0">
                          <a:solidFill>
                            <a:schemeClr val="bg1"/>
                          </a:solidFill>
                          <a:latin typeface="Arial" panose="020B0604020202020204" pitchFamily="34" charset="0"/>
                          <a:cs typeface="Arial" panose="020B0604020202020204" pitchFamily="34" charset="0"/>
                        </a:rPr>
                        <a:t>AO1</a:t>
                      </a:r>
                      <a:endParaRPr lang="en-GB" sz="1800" dirty="0">
                        <a:solidFill>
                          <a:schemeClr val="bg1"/>
                        </a:solidFill>
                        <a:latin typeface="Arial" panose="020B0604020202020204" pitchFamily="34" charset="0"/>
                        <a:cs typeface="Arial" panose="020B0604020202020204" pitchFamily="34" charset="0"/>
                      </a:endParaRPr>
                    </a:p>
                  </a:txBody>
                  <a:tcPr marL="91439" marR="91439" marT="45727" marB="45727">
                    <a:lnL w="12700" cap="flat" cmpd="sng" algn="ctr">
                      <a:solidFill>
                        <a:srgbClr val="1F224E"/>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224E"/>
                    </a:solidFill>
                  </a:tcPr>
                </a:tc>
                <a:tc>
                  <a:txBody>
                    <a:bodyPr/>
                    <a:lstStyle/>
                    <a:p>
                      <a:r>
                        <a:rPr lang="en-GB" sz="1800" dirty="0" smtClean="0">
                          <a:solidFill>
                            <a:schemeClr val="bg1"/>
                          </a:solidFill>
                          <a:latin typeface="Arial" panose="020B0604020202020204" pitchFamily="34" charset="0"/>
                          <a:cs typeface="Arial" panose="020B0604020202020204" pitchFamily="34" charset="0"/>
                        </a:rPr>
                        <a:t>AO2</a:t>
                      </a:r>
                      <a:endParaRPr lang="en-GB" sz="1800" dirty="0">
                        <a:solidFill>
                          <a:schemeClr val="bg1"/>
                        </a:solidFill>
                        <a:latin typeface="Arial" panose="020B0604020202020204" pitchFamily="34" charset="0"/>
                        <a:cs typeface="Arial" panose="020B0604020202020204" pitchFamily="34" charset="0"/>
                      </a:endParaRPr>
                    </a:p>
                  </a:txBody>
                  <a:tcPr marL="91439" marR="91439" marT="45727" marB="4572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224E"/>
                    </a:solidFill>
                  </a:tcPr>
                </a:tc>
                <a:tc>
                  <a:txBody>
                    <a:bodyPr/>
                    <a:lstStyle/>
                    <a:p>
                      <a:r>
                        <a:rPr lang="en-GB" sz="1800" dirty="0" smtClean="0">
                          <a:solidFill>
                            <a:schemeClr val="bg1"/>
                          </a:solidFill>
                          <a:latin typeface="Arial" panose="020B0604020202020204" pitchFamily="34" charset="0"/>
                          <a:cs typeface="Arial" panose="020B0604020202020204" pitchFamily="34" charset="0"/>
                        </a:rPr>
                        <a:t>AO3</a:t>
                      </a:r>
                      <a:endParaRPr lang="en-GB" sz="1800" dirty="0">
                        <a:solidFill>
                          <a:schemeClr val="bg1"/>
                        </a:solidFill>
                        <a:latin typeface="Arial" panose="020B0604020202020204" pitchFamily="34" charset="0"/>
                        <a:cs typeface="Arial" panose="020B0604020202020204" pitchFamily="34" charset="0"/>
                      </a:endParaRPr>
                    </a:p>
                  </a:txBody>
                  <a:tcPr marL="91439" marR="91439" marT="45727" marB="45727">
                    <a:lnL w="12700" cap="flat" cmpd="sng" algn="ctr">
                      <a:solidFill>
                        <a:schemeClr val="bg1"/>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224E"/>
                    </a:solidFill>
                  </a:tcPr>
                </a:tc>
              </a:tr>
              <a:tr h="1737623">
                <a:tc>
                  <a:txBody>
                    <a:bodyPr/>
                    <a:lstStyle/>
                    <a:p>
                      <a:r>
                        <a:rPr lang="en-US" sz="1800" dirty="0" smtClean="0">
                          <a:solidFill>
                            <a:srgbClr val="1F224E"/>
                          </a:solidFill>
                          <a:latin typeface="Arial" panose="020B0604020202020204" pitchFamily="34" charset="0"/>
                          <a:cs typeface="Arial" panose="020B0604020202020204" pitchFamily="34" charset="0"/>
                        </a:rPr>
                        <a:t>Demonstrate knowledge and understanding of ideas, processes, techniques and procedures</a:t>
                      </a:r>
                    </a:p>
                  </a:txBody>
                  <a:tcPr marL="91439" marR="91439" marT="45727" marB="45727">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800" dirty="0" smtClean="0">
                          <a:solidFill>
                            <a:srgbClr val="1F224E"/>
                          </a:solidFill>
                          <a:latin typeface="Arial" panose="020B0604020202020204" pitchFamily="34" charset="0"/>
                          <a:cs typeface="Arial" panose="020B0604020202020204" pitchFamily="34" charset="0"/>
                        </a:rPr>
                        <a:t>Apply knowledge and understanding (theory, practical, qualitative and quantitative data)</a:t>
                      </a:r>
                    </a:p>
                  </a:txBody>
                  <a:tcPr marL="91439" marR="91439" marT="45727" marB="45727">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800" dirty="0" err="1" smtClean="0">
                          <a:solidFill>
                            <a:srgbClr val="1F224E"/>
                          </a:solidFill>
                          <a:latin typeface="Arial" panose="020B0604020202020204" pitchFamily="34" charset="0"/>
                          <a:cs typeface="Arial" panose="020B0604020202020204" pitchFamily="34" charset="0"/>
                        </a:rPr>
                        <a:t>Analyse</a:t>
                      </a:r>
                      <a:r>
                        <a:rPr lang="en-US" sz="1800" dirty="0" smtClean="0">
                          <a:solidFill>
                            <a:srgbClr val="1F224E"/>
                          </a:solidFill>
                          <a:latin typeface="Arial" panose="020B0604020202020204" pitchFamily="34" charset="0"/>
                          <a:cs typeface="Arial" panose="020B0604020202020204" pitchFamily="34" charset="0"/>
                        </a:rPr>
                        <a:t>, interpret and evaluate information, make </a:t>
                      </a:r>
                      <a:r>
                        <a:rPr lang="en-US" sz="1800" dirty="0" err="1" smtClean="0">
                          <a:solidFill>
                            <a:srgbClr val="1F224E"/>
                          </a:solidFill>
                          <a:latin typeface="Arial" panose="020B0604020202020204" pitchFamily="34" charset="0"/>
                          <a:cs typeface="Arial" panose="020B0604020202020204" pitchFamily="34" charset="0"/>
                        </a:rPr>
                        <a:t>judgements</a:t>
                      </a:r>
                      <a:r>
                        <a:rPr lang="en-US" sz="1800" dirty="0" smtClean="0">
                          <a:solidFill>
                            <a:srgbClr val="1F224E"/>
                          </a:solidFill>
                          <a:latin typeface="Arial" panose="020B0604020202020204" pitchFamily="34" charset="0"/>
                          <a:cs typeface="Arial" panose="020B0604020202020204" pitchFamily="34" charset="0"/>
                        </a:rPr>
                        <a:t>, develop and refine practical</a:t>
                      </a:r>
                    </a:p>
                  </a:txBody>
                  <a:tcPr marL="91439" marR="91439" marT="45727" marB="45727">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12324" name="Rectangle 9"/>
          <p:cNvSpPr>
            <a:spLocks noChangeArrowheads="1"/>
          </p:cNvSpPr>
          <p:nvPr/>
        </p:nvSpPr>
        <p:spPr bwMode="auto">
          <a:xfrm>
            <a:off x="250825" y="3789363"/>
            <a:ext cx="6591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rgbClr val="1F224E"/>
                </a:solidFill>
                <a:latin typeface="Myriad Pro"/>
              </a:defRPr>
            </a:lvl1pPr>
            <a:lvl2pPr marL="742950" indent="-285750" eaLnBrk="0" hangingPunct="0">
              <a:spcBef>
                <a:spcPct val="20000"/>
              </a:spcBef>
              <a:buFont typeface="Arial" pitchFamily="34" charset="0"/>
              <a:buChar char="–"/>
              <a:defRPr sz="2800">
                <a:solidFill>
                  <a:srgbClr val="1F224E"/>
                </a:solidFill>
                <a:latin typeface="Myriad Pro"/>
              </a:defRPr>
            </a:lvl2pPr>
            <a:lvl3pPr marL="1143000" indent="-228600" eaLnBrk="0" hangingPunct="0">
              <a:spcBef>
                <a:spcPct val="20000"/>
              </a:spcBef>
              <a:buFont typeface="Arial" pitchFamily="34" charset="0"/>
              <a:buChar char="•"/>
              <a:defRPr sz="2400">
                <a:solidFill>
                  <a:srgbClr val="1F224E"/>
                </a:solidFill>
                <a:latin typeface="Myriad Pro"/>
              </a:defRPr>
            </a:lvl3pPr>
            <a:lvl4pPr marL="1600200" indent="-228600" eaLnBrk="0" hangingPunct="0">
              <a:spcBef>
                <a:spcPct val="20000"/>
              </a:spcBef>
              <a:buFont typeface="Arial" pitchFamily="34" charset="0"/>
              <a:buChar char="–"/>
              <a:defRPr sz="2000">
                <a:solidFill>
                  <a:srgbClr val="1F224E"/>
                </a:solidFill>
                <a:latin typeface="Myriad Pro"/>
              </a:defRPr>
            </a:lvl4pPr>
            <a:lvl5pPr marL="2057400" indent="-228600" eaLnBrk="0" hangingPunct="0">
              <a:spcBef>
                <a:spcPct val="20000"/>
              </a:spcBef>
              <a:buFont typeface="Arial" pitchFamily="34" charset="0"/>
              <a:buChar char="»"/>
              <a:defRPr sz="2000">
                <a:solidFill>
                  <a:srgbClr val="1F224E"/>
                </a:solidFill>
                <a:latin typeface="Myriad Pro"/>
              </a:defRPr>
            </a:lvl5pPr>
            <a:lvl6pPr marL="2514600" indent="-228600" eaLnBrk="0" fontAlgn="base" hangingPunct="0">
              <a:spcBef>
                <a:spcPct val="20000"/>
              </a:spcBef>
              <a:spcAft>
                <a:spcPct val="0"/>
              </a:spcAft>
              <a:buFont typeface="Arial" pitchFamily="34" charset="0"/>
              <a:buChar char="»"/>
              <a:defRPr sz="2000">
                <a:solidFill>
                  <a:srgbClr val="1F224E"/>
                </a:solidFill>
                <a:latin typeface="Myriad Pro"/>
              </a:defRPr>
            </a:lvl6pPr>
            <a:lvl7pPr marL="2971800" indent="-228600" eaLnBrk="0" fontAlgn="base" hangingPunct="0">
              <a:spcBef>
                <a:spcPct val="20000"/>
              </a:spcBef>
              <a:spcAft>
                <a:spcPct val="0"/>
              </a:spcAft>
              <a:buFont typeface="Arial" pitchFamily="34" charset="0"/>
              <a:buChar char="»"/>
              <a:defRPr sz="2000">
                <a:solidFill>
                  <a:srgbClr val="1F224E"/>
                </a:solidFill>
                <a:latin typeface="Myriad Pro"/>
              </a:defRPr>
            </a:lvl7pPr>
            <a:lvl8pPr marL="3429000" indent="-228600" eaLnBrk="0" fontAlgn="base" hangingPunct="0">
              <a:spcBef>
                <a:spcPct val="20000"/>
              </a:spcBef>
              <a:spcAft>
                <a:spcPct val="0"/>
              </a:spcAft>
              <a:buFont typeface="Arial" pitchFamily="34" charset="0"/>
              <a:buChar char="»"/>
              <a:defRPr sz="2000">
                <a:solidFill>
                  <a:srgbClr val="1F224E"/>
                </a:solidFill>
                <a:latin typeface="Myriad Pro"/>
              </a:defRPr>
            </a:lvl8pPr>
            <a:lvl9pPr marL="3886200" indent="-228600" eaLnBrk="0" fontAlgn="base" hangingPunct="0">
              <a:spcBef>
                <a:spcPct val="20000"/>
              </a:spcBef>
              <a:spcAft>
                <a:spcPct val="0"/>
              </a:spcAft>
              <a:buFont typeface="Arial" pitchFamily="34" charset="0"/>
              <a:buChar char="»"/>
              <a:defRPr sz="2000">
                <a:solidFill>
                  <a:srgbClr val="1F224E"/>
                </a:solidFill>
                <a:latin typeface="Myriad Pro"/>
              </a:defRPr>
            </a:lvl9pPr>
          </a:lstStyle>
          <a:p>
            <a:pPr eaLnBrk="1" hangingPunct="1">
              <a:spcBef>
                <a:spcPct val="0"/>
              </a:spcBef>
              <a:buFontTx/>
              <a:buNone/>
            </a:pPr>
            <a:r>
              <a:rPr lang="en-GB" altLang="en-US" sz="1800" b="1" i="1" dirty="0">
                <a:latin typeface="Arial" panose="020B0604020202020204" pitchFamily="34" charset="0"/>
                <a:cs typeface="Arial" panose="020B0604020202020204" pitchFamily="34" charset="0"/>
              </a:rPr>
              <a:t>New</a:t>
            </a:r>
          </a:p>
        </p:txBody>
      </p:sp>
      <p:cxnSp>
        <p:nvCxnSpPr>
          <p:cNvPr id="12" name="Straight Arrow Connector 11" title="arrow"/>
          <p:cNvCxnSpPr>
            <a:stCxn id="6" idx="2"/>
            <a:endCxn id="9" idx="0"/>
          </p:cNvCxnSpPr>
          <p:nvPr/>
        </p:nvCxnSpPr>
        <p:spPr>
          <a:xfrm>
            <a:off x="5507831" y="3030540"/>
            <a:ext cx="0" cy="830260"/>
          </a:xfrm>
          <a:prstGeom prst="straightConnector1">
            <a:avLst/>
          </a:prstGeom>
          <a:ln w="28575">
            <a:solidFill>
              <a:srgbClr val="1F224E"/>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title="arrow"/>
          <p:cNvCxnSpPr>
            <a:stCxn id="6" idx="2"/>
          </p:cNvCxnSpPr>
          <p:nvPr/>
        </p:nvCxnSpPr>
        <p:spPr>
          <a:xfrm>
            <a:off x="5507831" y="3030540"/>
            <a:ext cx="2104232" cy="769935"/>
          </a:xfrm>
          <a:prstGeom prst="straightConnector1">
            <a:avLst/>
          </a:prstGeom>
          <a:ln w="28575">
            <a:solidFill>
              <a:srgbClr val="1F224E"/>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title="arrow"/>
          <p:cNvCxnSpPr/>
          <p:nvPr/>
        </p:nvCxnSpPr>
        <p:spPr>
          <a:xfrm>
            <a:off x="7667625" y="3025775"/>
            <a:ext cx="0" cy="812800"/>
          </a:xfrm>
          <a:prstGeom prst="straightConnector1">
            <a:avLst/>
          </a:prstGeom>
          <a:ln w="28575">
            <a:solidFill>
              <a:srgbClr val="1F224E"/>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title="arrow"/>
          <p:cNvCxnSpPr/>
          <p:nvPr/>
        </p:nvCxnSpPr>
        <p:spPr>
          <a:xfrm flipH="1">
            <a:off x="5538788" y="3025775"/>
            <a:ext cx="2073275" cy="812800"/>
          </a:xfrm>
          <a:prstGeom prst="straightConnector1">
            <a:avLst/>
          </a:prstGeom>
          <a:ln w="28575">
            <a:solidFill>
              <a:srgbClr val="1F224E"/>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title="arrow"/>
          <p:cNvCxnSpPr/>
          <p:nvPr/>
        </p:nvCxnSpPr>
        <p:spPr>
          <a:xfrm flipH="1">
            <a:off x="3203575" y="3025775"/>
            <a:ext cx="4464050" cy="763588"/>
          </a:xfrm>
          <a:prstGeom prst="straightConnector1">
            <a:avLst/>
          </a:prstGeom>
          <a:ln w="28575">
            <a:solidFill>
              <a:srgbClr val="1F224E"/>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7266727"/>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smtClean="0"/>
              <a:t>Assessment objectives – weightings</a:t>
            </a:r>
            <a:endParaRPr lang="en-GB" dirty="0"/>
          </a:p>
        </p:txBody>
      </p:sp>
      <p:sp>
        <p:nvSpPr>
          <p:cNvPr id="5" name="Content Placeholder 4"/>
          <p:cNvSpPr>
            <a:spLocks noGrp="1"/>
          </p:cNvSpPr>
          <p:nvPr>
            <p:ph idx="1"/>
          </p:nvPr>
        </p:nvSpPr>
        <p:spPr>
          <a:xfrm>
            <a:off x="201600" y="3501007"/>
            <a:ext cx="8740800" cy="2626191"/>
          </a:xfrm>
        </p:spPr>
        <p:txBody>
          <a:bodyPr/>
          <a:lstStyle/>
          <a:p>
            <a:r>
              <a:rPr lang="en-US" b="1" i="1" dirty="0" smtClean="0"/>
              <a:t>What do the changes to the assessment objectives mean?</a:t>
            </a:r>
          </a:p>
          <a:p>
            <a:pPr marL="285750" indent="-285750">
              <a:buFont typeface="Arial" panose="020B0604020202020204" pitchFamily="34" charset="0"/>
              <a:buChar char="•"/>
            </a:pPr>
            <a:r>
              <a:rPr lang="en-US" dirty="0" smtClean="0"/>
              <a:t>Less recall</a:t>
            </a:r>
          </a:p>
          <a:p>
            <a:pPr marL="285750" indent="-285750">
              <a:buFont typeface="Arial" panose="020B0604020202020204" pitchFamily="34" charset="0"/>
              <a:buChar char="•"/>
            </a:pPr>
            <a:r>
              <a:rPr lang="en-US" dirty="0" smtClean="0"/>
              <a:t>Practical contexts</a:t>
            </a:r>
          </a:p>
          <a:p>
            <a:pPr marL="285750" indent="-285750">
              <a:buFont typeface="Arial" panose="020B0604020202020204" pitchFamily="34" charset="0"/>
              <a:buChar char="•"/>
            </a:pPr>
            <a:r>
              <a:rPr lang="en-US" dirty="0" smtClean="0"/>
              <a:t>More new information</a:t>
            </a:r>
          </a:p>
          <a:p>
            <a:pPr lvl="1"/>
            <a:r>
              <a:rPr lang="en-US" dirty="0" smtClean="0"/>
              <a:t>contexts in which to apply knowledge / understanding</a:t>
            </a:r>
          </a:p>
          <a:p>
            <a:pPr lvl="1"/>
            <a:r>
              <a:rPr lang="en-US" dirty="0" smtClean="0"/>
              <a:t>data / information to evaluate / interpret</a:t>
            </a:r>
          </a:p>
          <a:p>
            <a:endParaRPr lang="en-GB" dirty="0"/>
          </a:p>
        </p:txBody>
      </p:sp>
      <p:graphicFrame>
        <p:nvGraphicFramePr>
          <p:cNvPr id="6" name="Table 5" title="Assessment objectives - weightings"/>
          <p:cNvGraphicFramePr>
            <a:graphicFrameLocks noGrp="1"/>
          </p:cNvGraphicFramePr>
          <p:nvPr>
            <p:extLst>
              <p:ext uri="{D42A27DB-BD31-4B8C-83A1-F6EECF244321}">
                <p14:modId xmlns:p14="http://schemas.microsoft.com/office/powerpoint/2010/main" val="318530109"/>
              </p:ext>
            </p:extLst>
          </p:nvPr>
        </p:nvGraphicFramePr>
        <p:xfrm>
          <a:off x="1259632" y="1196752"/>
          <a:ext cx="6624736" cy="1480400"/>
        </p:xfrm>
        <a:graphic>
          <a:graphicData uri="http://schemas.openxmlformats.org/drawingml/2006/table">
            <a:tbl>
              <a:tblPr firstRow="1" bandRow="1">
                <a:tableStyleId>{3B4B98B0-60AC-42C2-AFA5-B58CD77FA1E5}</a:tableStyleId>
              </a:tblPr>
              <a:tblGrid>
                <a:gridCol w="1656184"/>
                <a:gridCol w="1656184"/>
                <a:gridCol w="1656184"/>
                <a:gridCol w="1656184"/>
              </a:tblGrid>
              <a:tr h="144016">
                <a:tc>
                  <a:txBody>
                    <a:bodyPr/>
                    <a:lstStyle/>
                    <a:p>
                      <a:r>
                        <a:rPr lang="en-GB" dirty="0" smtClean="0">
                          <a:solidFill>
                            <a:schemeClr val="bg1"/>
                          </a:solidFill>
                          <a:latin typeface="Arial" panose="020B0604020202020204" pitchFamily="34" charset="0"/>
                          <a:cs typeface="Arial" panose="020B0604020202020204" pitchFamily="34" charset="0"/>
                        </a:rPr>
                        <a:t>AS Levels</a:t>
                      </a:r>
                      <a:endParaRPr lang="en-GB"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224E"/>
                    </a:solidFill>
                  </a:tcPr>
                </a:tc>
                <a:tc>
                  <a:txBody>
                    <a:bodyPr/>
                    <a:lstStyle/>
                    <a:p>
                      <a:r>
                        <a:rPr lang="en-GB" dirty="0" smtClean="0">
                          <a:solidFill>
                            <a:schemeClr val="bg1"/>
                          </a:solidFill>
                          <a:latin typeface="Arial" panose="020B0604020202020204" pitchFamily="34" charset="0"/>
                          <a:cs typeface="Arial" panose="020B0604020202020204" pitchFamily="34" charset="0"/>
                        </a:rPr>
                        <a:t>AO1</a:t>
                      </a:r>
                      <a:endParaRPr lang="en-GB" dirty="0">
                        <a:solidFill>
                          <a:schemeClr val="bg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224E"/>
                    </a:solidFill>
                  </a:tcPr>
                </a:tc>
                <a:tc>
                  <a:txBody>
                    <a:bodyPr/>
                    <a:lstStyle/>
                    <a:p>
                      <a:r>
                        <a:rPr lang="en-GB" dirty="0" smtClean="0">
                          <a:solidFill>
                            <a:schemeClr val="bg1"/>
                          </a:solidFill>
                          <a:latin typeface="Arial" panose="020B0604020202020204" pitchFamily="34" charset="0"/>
                          <a:cs typeface="Arial" panose="020B0604020202020204" pitchFamily="34" charset="0"/>
                        </a:rPr>
                        <a:t>AO2</a:t>
                      </a:r>
                      <a:endParaRPr lang="en-GB" dirty="0">
                        <a:solidFill>
                          <a:schemeClr val="bg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224E"/>
                    </a:solidFill>
                  </a:tcPr>
                </a:tc>
                <a:tc>
                  <a:txBody>
                    <a:bodyPr/>
                    <a:lstStyle/>
                    <a:p>
                      <a:r>
                        <a:rPr lang="en-GB" dirty="0" smtClean="0">
                          <a:solidFill>
                            <a:schemeClr val="bg1"/>
                          </a:solidFill>
                          <a:latin typeface="Arial" panose="020B0604020202020204" pitchFamily="34" charset="0"/>
                          <a:cs typeface="Arial" panose="020B0604020202020204" pitchFamily="34" charset="0"/>
                        </a:rPr>
                        <a:t>AO3*</a:t>
                      </a:r>
                      <a:endParaRPr lang="en-GB" dirty="0">
                        <a:solidFill>
                          <a:schemeClr val="bg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224E"/>
                    </a:solidFill>
                  </a:tcPr>
                </a:tc>
              </a:tr>
              <a:tr h="557320">
                <a:tc>
                  <a:txBody>
                    <a:bodyPr/>
                    <a:lstStyle/>
                    <a:p>
                      <a:r>
                        <a:rPr lang="en-GB" dirty="0" smtClean="0">
                          <a:solidFill>
                            <a:srgbClr val="1F224E"/>
                          </a:solidFill>
                          <a:latin typeface="Arial" panose="020B0604020202020204" pitchFamily="34" charset="0"/>
                          <a:cs typeface="Arial" panose="020B0604020202020204" pitchFamily="34" charset="0"/>
                        </a:rPr>
                        <a:t>Legacy </a:t>
                      </a:r>
                      <a:endParaRPr lang="en-GB" dirty="0">
                        <a:solidFill>
                          <a:srgbClr val="1F224E"/>
                        </a:solidFill>
                        <a:latin typeface="Arial" panose="020B0604020202020204" pitchFamily="34" charset="0"/>
                        <a:cs typeface="Arial" panose="020B0604020202020204" pitchFamily="34" charset="0"/>
                      </a:endParaRPr>
                    </a:p>
                  </a:txBody>
                  <a:tcPr>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solidFill>
                      <a:srgbClr val="1F224E">
                        <a:alpha val="20000"/>
                      </a:srgbClr>
                    </a:solidFill>
                  </a:tcPr>
                </a:tc>
                <a:tc>
                  <a:txBody>
                    <a:bodyPr/>
                    <a:lstStyle/>
                    <a:p>
                      <a:r>
                        <a:rPr lang="en-GB" dirty="0" smtClean="0">
                          <a:solidFill>
                            <a:srgbClr val="1F224E"/>
                          </a:solidFill>
                          <a:latin typeface="Arial" panose="020B0604020202020204" pitchFamily="34" charset="0"/>
                          <a:cs typeface="Arial" panose="020B0604020202020204" pitchFamily="34" charset="0"/>
                        </a:rPr>
                        <a:t>38</a:t>
                      </a:r>
                      <a:endParaRPr lang="en-GB" dirty="0">
                        <a:solidFill>
                          <a:srgbClr val="1F224E"/>
                        </a:solidFill>
                        <a:latin typeface="Arial" panose="020B0604020202020204" pitchFamily="34" charset="0"/>
                        <a:cs typeface="Arial" panose="020B0604020202020204" pitchFamily="34" charset="0"/>
                      </a:endParaRPr>
                    </a:p>
                  </a:txBody>
                  <a:tcPr>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solidFill>
                      <a:srgbClr val="1F224E">
                        <a:alpha val="20000"/>
                      </a:srgbClr>
                    </a:solidFill>
                  </a:tcPr>
                </a:tc>
                <a:tc>
                  <a:txBody>
                    <a:bodyPr/>
                    <a:lstStyle/>
                    <a:p>
                      <a:r>
                        <a:rPr lang="en-GB" dirty="0" smtClean="0">
                          <a:solidFill>
                            <a:srgbClr val="1F224E"/>
                          </a:solidFill>
                          <a:latin typeface="Arial" panose="020B0604020202020204" pitchFamily="34" charset="0"/>
                          <a:cs typeface="Arial" panose="020B0604020202020204" pitchFamily="34" charset="0"/>
                        </a:rPr>
                        <a:t>40</a:t>
                      </a:r>
                      <a:endParaRPr lang="en-GB" dirty="0">
                        <a:solidFill>
                          <a:srgbClr val="1F224E"/>
                        </a:solidFill>
                        <a:latin typeface="Arial" panose="020B0604020202020204" pitchFamily="34" charset="0"/>
                        <a:cs typeface="Arial" panose="020B0604020202020204" pitchFamily="34" charset="0"/>
                      </a:endParaRPr>
                    </a:p>
                  </a:txBody>
                  <a:tcPr>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solidFill>
                      <a:srgbClr val="1F224E">
                        <a:alpha val="20000"/>
                      </a:srgbClr>
                    </a:solidFill>
                  </a:tcPr>
                </a:tc>
                <a:tc>
                  <a:txBody>
                    <a:bodyPr/>
                    <a:lstStyle/>
                    <a:p>
                      <a:r>
                        <a:rPr lang="en-GB" dirty="0" smtClean="0">
                          <a:solidFill>
                            <a:srgbClr val="1F224E"/>
                          </a:solidFill>
                          <a:latin typeface="Arial" panose="020B0604020202020204" pitchFamily="34" charset="0"/>
                          <a:cs typeface="Arial" panose="020B0604020202020204" pitchFamily="34" charset="0"/>
                        </a:rPr>
                        <a:t>22</a:t>
                      </a:r>
                      <a:endParaRPr lang="en-GB" dirty="0">
                        <a:solidFill>
                          <a:srgbClr val="1F224E"/>
                        </a:solidFill>
                        <a:latin typeface="Arial" panose="020B0604020202020204" pitchFamily="34" charset="0"/>
                        <a:cs typeface="Arial" panose="020B0604020202020204" pitchFamily="34" charset="0"/>
                      </a:endParaRPr>
                    </a:p>
                  </a:txBody>
                  <a:tcPr>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solidFill>
                      <a:srgbClr val="1F224E">
                        <a:alpha val="20000"/>
                      </a:srgbClr>
                    </a:solidFill>
                  </a:tcPr>
                </a:tc>
              </a:tr>
              <a:tr h="557320">
                <a:tc>
                  <a:txBody>
                    <a:bodyPr/>
                    <a:lstStyle/>
                    <a:p>
                      <a:r>
                        <a:rPr lang="en-GB" dirty="0" smtClean="0">
                          <a:solidFill>
                            <a:srgbClr val="1F224E"/>
                          </a:solidFill>
                          <a:latin typeface="Arial" panose="020B0604020202020204" pitchFamily="34" charset="0"/>
                          <a:cs typeface="Arial" panose="020B0604020202020204" pitchFamily="34" charset="0"/>
                        </a:rPr>
                        <a:t>New</a:t>
                      </a:r>
                      <a:endParaRPr lang="en-GB" dirty="0">
                        <a:solidFill>
                          <a:srgbClr val="1F224E"/>
                        </a:solidFill>
                        <a:latin typeface="Arial" panose="020B0604020202020204" pitchFamily="34" charset="0"/>
                        <a:cs typeface="Arial" panose="020B0604020202020204" pitchFamily="34" charset="0"/>
                      </a:endParaRPr>
                    </a:p>
                  </a:txBody>
                  <a:tcPr>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dirty="0" smtClean="0">
                          <a:solidFill>
                            <a:srgbClr val="1F224E"/>
                          </a:solidFill>
                          <a:latin typeface="Arial" panose="020B0604020202020204" pitchFamily="34" charset="0"/>
                          <a:cs typeface="Arial" panose="020B0604020202020204" pitchFamily="34" charset="0"/>
                        </a:rPr>
                        <a:t>35-40</a:t>
                      </a:r>
                      <a:endParaRPr lang="en-GB" dirty="0">
                        <a:solidFill>
                          <a:srgbClr val="1F224E"/>
                        </a:solidFill>
                        <a:latin typeface="Arial" panose="020B0604020202020204" pitchFamily="34" charset="0"/>
                        <a:cs typeface="Arial" panose="020B0604020202020204" pitchFamily="34" charset="0"/>
                      </a:endParaRPr>
                    </a:p>
                  </a:txBody>
                  <a:tcPr>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dirty="0" smtClean="0">
                          <a:solidFill>
                            <a:srgbClr val="1F224E"/>
                          </a:solidFill>
                          <a:latin typeface="Arial" panose="020B0604020202020204" pitchFamily="34" charset="0"/>
                          <a:cs typeface="Arial" panose="020B0604020202020204" pitchFamily="34" charset="0"/>
                        </a:rPr>
                        <a:t>40-44</a:t>
                      </a:r>
                      <a:endParaRPr lang="en-GB" dirty="0">
                        <a:solidFill>
                          <a:srgbClr val="1F224E"/>
                        </a:solidFill>
                        <a:latin typeface="Arial" panose="020B0604020202020204" pitchFamily="34" charset="0"/>
                        <a:cs typeface="Arial" panose="020B0604020202020204" pitchFamily="34" charset="0"/>
                      </a:endParaRPr>
                    </a:p>
                  </a:txBody>
                  <a:tcPr>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dirty="0" smtClean="0">
                          <a:solidFill>
                            <a:srgbClr val="1F224E"/>
                          </a:solidFill>
                          <a:latin typeface="Arial" panose="020B0604020202020204" pitchFamily="34" charset="0"/>
                          <a:cs typeface="Arial" panose="020B0604020202020204" pitchFamily="34" charset="0"/>
                        </a:rPr>
                        <a:t>20-23</a:t>
                      </a:r>
                      <a:endParaRPr lang="en-GB" dirty="0">
                        <a:solidFill>
                          <a:srgbClr val="1F224E"/>
                        </a:solidFill>
                        <a:latin typeface="Arial" panose="020B0604020202020204" pitchFamily="34" charset="0"/>
                        <a:cs typeface="Arial" panose="020B0604020202020204" pitchFamily="34" charset="0"/>
                      </a:endParaRPr>
                    </a:p>
                  </a:txBody>
                  <a:tcPr>
                    <a:lnL w="12700" cap="flat" cmpd="sng" algn="ctr">
                      <a:solidFill>
                        <a:srgbClr val="1F224E"/>
                      </a:solidFill>
                      <a:prstDash val="solid"/>
                      <a:round/>
                      <a:headEnd type="none" w="med" len="med"/>
                      <a:tailEnd type="none" w="med" len="med"/>
                    </a:lnL>
                    <a:lnR w="12700" cap="flat" cmpd="sng" algn="ctr">
                      <a:solidFill>
                        <a:srgbClr val="1F224E"/>
                      </a:solidFill>
                      <a:prstDash val="solid"/>
                      <a:round/>
                      <a:headEnd type="none" w="med" len="med"/>
                      <a:tailEnd type="none" w="med" len="med"/>
                    </a:lnR>
                    <a:lnT w="12700" cap="flat" cmpd="sng" algn="ctr">
                      <a:solidFill>
                        <a:srgbClr val="1F224E"/>
                      </a:solidFill>
                      <a:prstDash val="solid"/>
                      <a:round/>
                      <a:headEnd type="none" w="med" len="med"/>
                      <a:tailEnd type="none" w="med" len="med"/>
                    </a:lnT>
                    <a:lnB w="12700" cap="flat" cmpd="sng" algn="ctr">
                      <a:solidFill>
                        <a:srgbClr val="1F224E"/>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7" name="TextBox 6"/>
          <p:cNvSpPr txBox="1"/>
          <p:nvPr/>
        </p:nvSpPr>
        <p:spPr>
          <a:xfrm>
            <a:off x="1187624" y="2780928"/>
            <a:ext cx="6768752" cy="861774"/>
          </a:xfrm>
          <a:prstGeom prst="rect">
            <a:avLst/>
          </a:prstGeom>
          <a:noFill/>
        </p:spPr>
        <p:txBody>
          <a:bodyPr wrap="square" rtlCol="0">
            <a:spAutoFit/>
          </a:bodyPr>
          <a:lstStyle/>
          <a:p>
            <a:pPr marL="712788" indent="-712788"/>
            <a:r>
              <a:rPr lang="en-GB" sz="1600" dirty="0" smtClean="0">
                <a:solidFill>
                  <a:srgbClr val="20234E"/>
                </a:solidFill>
                <a:latin typeface="Arial" panose="020B0604020202020204" pitchFamily="34" charset="0"/>
                <a:cs typeface="Arial" panose="020B0604020202020204" pitchFamily="34" charset="0"/>
              </a:rPr>
              <a:t>* Note: The majority of AO3 was previously assessed in the coursework unit (F213), but is now assessed entirely by written examinations</a:t>
            </a:r>
          </a:p>
          <a:p>
            <a:endParaRPr lang="en-GB" dirty="0"/>
          </a:p>
        </p:txBody>
      </p:sp>
    </p:spTree>
    <p:extLst>
      <p:ext uri="{BB962C8B-B14F-4D97-AF65-F5344CB8AC3E}">
        <p14:creationId xmlns:p14="http://schemas.microsoft.com/office/powerpoint/2010/main" val="1191294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p:cNvSpPr>
            <a:spLocks noGrp="1"/>
          </p:cNvSpPr>
          <p:nvPr>
            <p:ph type="title"/>
          </p:nvPr>
        </p:nvSpPr>
        <p:spPr/>
        <p:txBody>
          <a:bodyPr/>
          <a:lstStyle/>
          <a:p>
            <a:r>
              <a:rPr lang="en-GB" altLang="en-US" smtClean="0"/>
              <a:t>Assessment Objective 1</a:t>
            </a:r>
          </a:p>
        </p:txBody>
      </p:sp>
      <p:sp>
        <p:nvSpPr>
          <p:cNvPr id="3" name="Content Placeholder 2"/>
          <p:cNvSpPr>
            <a:spLocks noGrp="1"/>
          </p:cNvSpPr>
          <p:nvPr>
            <p:ph idx="13"/>
          </p:nvPr>
        </p:nvSpPr>
        <p:spPr/>
        <p:txBody>
          <a:bodyPr/>
          <a:lstStyle/>
          <a:p>
            <a:r>
              <a:rPr lang="en-GB" altLang="en-US" dirty="0" smtClean="0"/>
              <a:t>Most candidates learn facts thoroughly and are able to gain marks on questions that test Assessment Objective 1. </a:t>
            </a:r>
          </a:p>
          <a:p>
            <a:r>
              <a:rPr lang="en-GB" altLang="en-US" dirty="0" smtClean="0"/>
              <a:t>This new AS specification paper has fewer questions that depend on straightforward recall and the context of these questions can be unfamiliar.</a:t>
            </a:r>
          </a:p>
          <a:p>
            <a:r>
              <a:rPr lang="en-GB" altLang="en-US" dirty="0" smtClean="0"/>
              <a:t>AO1 questions can include knowledge of practical procedures, such as the diagram of an artery in question </a:t>
            </a:r>
            <a:r>
              <a:rPr lang="en-GB" altLang="en-US" b="1" dirty="0" smtClean="0"/>
              <a:t>3(c)</a:t>
            </a:r>
            <a:r>
              <a:rPr lang="en-GB" altLang="en-US" dirty="0" smtClean="0"/>
              <a:t>.</a:t>
            </a:r>
          </a:p>
          <a:p>
            <a:endParaRPr lang="en-GB" dirty="0"/>
          </a:p>
        </p:txBody>
      </p:sp>
      <p:sp>
        <p:nvSpPr>
          <p:cNvPr id="5" name="Rectangle 4"/>
          <p:cNvSpPr/>
          <p:nvPr/>
        </p:nvSpPr>
        <p:spPr>
          <a:xfrm>
            <a:off x="611560" y="1628800"/>
            <a:ext cx="7776864" cy="646331"/>
          </a:xfrm>
          <a:prstGeom prst="rect">
            <a:avLst/>
          </a:prstGeom>
        </p:spPr>
        <p:txBody>
          <a:bodyPr wrap="square">
            <a:spAutoFit/>
          </a:bodyPr>
          <a:lstStyle/>
          <a:p>
            <a:pPr algn="just"/>
            <a:r>
              <a:rPr lang="en-US" dirty="0">
                <a:solidFill>
                  <a:srgbClr val="1F224E"/>
                </a:solidFill>
                <a:latin typeface="Arial" panose="020B0604020202020204" pitchFamily="34" charset="0"/>
                <a:cs typeface="Arial" panose="020B0604020202020204" pitchFamily="34" charset="0"/>
              </a:rPr>
              <a:t>Demonstrate knowledge and understanding of </a:t>
            </a:r>
            <a:r>
              <a:rPr lang="en-US" dirty="0" smtClean="0">
                <a:solidFill>
                  <a:srgbClr val="1F224E"/>
                </a:solidFill>
                <a:latin typeface="Arial" panose="020B0604020202020204" pitchFamily="34" charset="0"/>
                <a:cs typeface="Arial" panose="020B0604020202020204" pitchFamily="34" charset="0"/>
              </a:rPr>
              <a:t>scientific ideas</a:t>
            </a:r>
            <a:r>
              <a:rPr lang="en-US" dirty="0">
                <a:solidFill>
                  <a:srgbClr val="1F224E"/>
                </a:solidFill>
                <a:latin typeface="Arial" panose="020B0604020202020204" pitchFamily="34" charset="0"/>
                <a:cs typeface="Arial" panose="020B0604020202020204" pitchFamily="34" charset="0"/>
              </a:rPr>
              <a:t>, processes, techniques and procedures</a:t>
            </a:r>
          </a:p>
        </p:txBody>
      </p:sp>
    </p:spTree>
    <p:extLst>
      <p:ext uri="{BB962C8B-B14F-4D97-AF65-F5344CB8AC3E}">
        <p14:creationId xmlns:p14="http://schemas.microsoft.com/office/powerpoint/2010/main" val="2513976222"/>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3"/>
          <p:cNvSpPr>
            <a:spLocks noGrp="1"/>
          </p:cNvSpPr>
          <p:nvPr>
            <p:ph type="title"/>
          </p:nvPr>
        </p:nvSpPr>
        <p:spPr/>
        <p:txBody>
          <a:bodyPr/>
          <a:lstStyle/>
          <a:p>
            <a:r>
              <a:rPr lang="en-GB" altLang="en-US" smtClean="0"/>
              <a:t>Assessment Objective 2</a:t>
            </a:r>
          </a:p>
        </p:txBody>
      </p:sp>
      <p:sp>
        <p:nvSpPr>
          <p:cNvPr id="3" name="Content Placeholder 2"/>
          <p:cNvSpPr>
            <a:spLocks noGrp="1"/>
          </p:cNvSpPr>
          <p:nvPr>
            <p:ph idx="13"/>
          </p:nvPr>
        </p:nvSpPr>
        <p:spPr/>
        <p:txBody>
          <a:bodyPr/>
          <a:lstStyle/>
          <a:p>
            <a:r>
              <a:rPr lang="en-GB" altLang="en-US" dirty="0" smtClean="0"/>
              <a:t>Candidates do not always perform as well with questions testing application of knowledge. Candidates need to read the question carefully, and take time to think about how the new context links with the content they have learnt, before commencing writing.</a:t>
            </a:r>
          </a:p>
          <a:p>
            <a:r>
              <a:rPr lang="en-GB" altLang="en-US" dirty="0" smtClean="0"/>
              <a:t>There is a greater mathematical content in the new AS specification being tested by AO2 questions.</a:t>
            </a:r>
          </a:p>
          <a:p>
            <a:r>
              <a:rPr lang="en-GB" altLang="en-US" dirty="0" smtClean="0"/>
              <a:t>It is also worth noting that candidates who learn mark schemes from previous examinations fail to pick up many marks on AO2 questions.</a:t>
            </a:r>
            <a:endParaRPr lang="en-GB" altLang="en-US" dirty="0"/>
          </a:p>
        </p:txBody>
      </p:sp>
      <p:sp>
        <p:nvSpPr>
          <p:cNvPr id="5" name="Rectangle 4"/>
          <p:cNvSpPr/>
          <p:nvPr/>
        </p:nvSpPr>
        <p:spPr>
          <a:xfrm>
            <a:off x="467544" y="1442146"/>
            <a:ext cx="8208912" cy="1831271"/>
          </a:xfrm>
          <a:prstGeom prst="rect">
            <a:avLst/>
          </a:prstGeom>
        </p:spPr>
        <p:txBody>
          <a:bodyPr wrap="square">
            <a:spAutoFit/>
          </a:bodyPr>
          <a:lstStyle/>
          <a:p>
            <a:pPr algn="just">
              <a:spcAft>
                <a:spcPts val="600"/>
              </a:spcAft>
            </a:pPr>
            <a:r>
              <a:rPr lang="en-US" dirty="0">
                <a:solidFill>
                  <a:srgbClr val="1F224E"/>
                </a:solidFill>
                <a:latin typeface="Arial" panose="020B0604020202020204" pitchFamily="34" charset="0"/>
                <a:cs typeface="Arial" panose="020B0604020202020204" pitchFamily="34" charset="0"/>
              </a:rPr>
              <a:t>Apply knowledge and understanding </a:t>
            </a:r>
            <a:r>
              <a:rPr lang="en-US" dirty="0" smtClean="0">
                <a:solidFill>
                  <a:srgbClr val="1F224E"/>
                </a:solidFill>
                <a:latin typeface="Arial" panose="020B0604020202020204" pitchFamily="34" charset="0"/>
                <a:cs typeface="Arial" panose="020B0604020202020204" pitchFamily="34" charset="0"/>
              </a:rPr>
              <a:t>of scientific ideas, processes, techniques and procedures:</a:t>
            </a:r>
          </a:p>
          <a:p>
            <a:pPr marL="285750" indent="-285750" algn="just">
              <a:buFont typeface="Arial" panose="020B0604020202020204" pitchFamily="34" charset="0"/>
              <a:buChar char="•"/>
            </a:pPr>
            <a:r>
              <a:rPr lang="en-US" dirty="0">
                <a:solidFill>
                  <a:srgbClr val="1F224E"/>
                </a:solidFill>
                <a:latin typeface="Arial" panose="020B0604020202020204" pitchFamily="34" charset="0"/>
                <a:cs typeface="Arial" panose="020B0604020202020204" pitchFamily="34" charset="0"/>
              </a:rPr>
              <a:t>i</a:t>
            </a:r>
            <a:r>
              <a:rPr lang="en-US" dirty="0" smtClean="0">
                <a:solidFill>
                  <a:srgbClr val="1F224E"/>
                </a:solidFill>
                <a:latin typeface="Arial" panose="020B0604020202020204" pitchFamily="34" charset="0"/>
                <a:cs typeface="Arial" panose="020B0604020202020204" pitchFamily="34" charset="0"/>
              </a:rPr>
              <a:t>n a theoretical context</a:t>
            </a:r>
          </a:p>
          <a:p>
            <a:pPr marL="285750" indent="-285750" algn="just">
              <a:buFont typeface="Arial" panose="020B0604020202020204" pitchFamily="34" charset="0"/>
              <a:buChar char="•"/>
            </a:pPr>
            <a:r>
              <a:rPr lang="en-US" dirty="0">
                <a:solidFill>
                  <a:srgbClr val="1F224E"/>
                </a:solidFill>
                <a:latin typeface="Arial" panose="020B0604020202020204" pitchFamily="34" charset="0"/>
                <a:cs typeface="Arial" panose="020B0604020202020204" pitchFamily="34" charset="0"/>
              </a:rPr>
              <a:t>i</a:t>
            </a:r>
            <a:r>
              <a:rPr lang="en-US" dirty="0" smtClean="0">
                <a:solidFill>
                  <a:srgbClr val="1F224E"/>
                </a:solidFill>
                <a:latin typeface="Arial" panose="020B0604020202020204" pitchFamily="34" charset="0"/>
                <a:cs typeface="Arial" panose="020B0604020202020204" pitchFamily="34" charset="0"/>
              </a:rPr>
              <a:t>n a practical context</a:t>
            </a:r>
          </a:p>
          <a:p>
            <a:pPr marL="285750" indent="-285750" algn="just">
              <a:buFont typeface="Arial" panose="020B0604020202020204" pitchFamily="34" charset="0"/>
              <a:buChar char="•"/>
            </a:pPr>
            <a:r>
              <a:rPr lang="en-US" dirty="0">
                <a:solidFill>
                  <a:srgbClr val="1F224E"/>
                </a:solidFill>
                <a:latin typeface="Arial" panose="020B0604020202020204" pitchFamily="34" charset="0"/>
                <a:cs typeface="Arial" panose="020B0604020202020204" pitchFamily="34" charset="0"/>
              </a:rPr>
              <a:t>w</a:t>
            </a:r>
            <a:r>
              <a:rPr lang="en-US" dirty="0" smtClean="0">
                <a:solidFill>
                  <a:srgbClr val="1F224E"/>
                </a:solidFill>
                <a:latin typeface="Arial" panose="020B0604020202020204" pitchFamily="34" charset="0"/>
                <a:cs typeface="Arial" panose="020B0604020202020204" pitchFamily="34" charset="0"/>
              </a:rPr>
              <a:t>hen handling qualitative data</a:t>
            </a:r>
          </a:p>
          <a:p>
            <a:pPr marL="285750" indent="-285750" algn="just">
              <a:buFont typeface="Arial" panose="020B0604020202020204" pitchFamily="34" charset="0"/>
              <a:buChar char="•"/>
            </a:pPr>
            <a:r>
              <a:rPr lang="en-US" dirty="0">
                <a:solidFill>
                  <a:srgbClr val="1F224E"/>
                </a:solidFill>
                <a:latin typeface="Arial" panose="020B0604020202020204" pitchFamily="34" charset="0"/>
                <a:cs typeface="Arial" panose="020B0604020202020204" pitchFamily="34" charset="0"/>
              </a:rPr>
              <a:t>w</a:t>
            </a:r>
            <a:r>
              <a:rPr lang="en-US" dirty="0" smtClean="0">
                <a:solidFill>
                  <a:srgbClr val="1F224E"/>
                </a:solidFill>
                <a:latin typeface="Arial" panose="020B0604020202020204" pitchFamily="34" charset="0"/>
                <a:cs typeface="Arial" panose="020B0604020202020204" pitchFamily="34" charset="0"/>
              </a:rPr>
              <a:t>hen handling quantitative data</a:t>
            </a:r>
          </a:p>
        </p:txBody>
      </p:sp>
    </p:spTree>
    <p:extLst>
      <p:ext uri="{BB962C8B-B14F-4D97-AF65-F5344CB8AC3E}">
        <p14:creationId xmlns:p14="http://schemas.microsoft.com/office/powerpoint/2010/main" val="1405868990"/>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3"/>
          <p:cNvSpPr>
            <a:spLocks noGrp="1"/>
          </p:cNvSpPr>
          <p:nvPr>
            <p:ph type="title"/>
          </p:nvPr>
        </p:nvSpPr>
        <p:spPr/>
        <p:txBody>
          <a:bodyPr/>
          <a:lstStyle/>
          <a:p>
            <a:r>
              <a:rPr lang="en-GB" altLang="en-US" smtClean="0"/>
              <a:t>Assessment Objective 3</a:t>
            </a:r>
          </a:p>
        </p:txBody>
      </p:sp>
      <p:sp>
        <p:nvSpPr>
          <p:cNvPr id="3" name="Content Placeholder 2"/>
          <p:cNvSpPr>
            <a:spLocks noGrp="1"/>
          </p:cNvSpPr>
          <p:nvPr>
            <p:ph idx="13"/>
          </p:nvPr>
        </p:nvSpPr>
        <p:spPr/>
        <p:txBody>
          <a:bodyPr/>
          <a:lstStyle/>
          <a:p>
            <a:r>
              <a:rPr lang="en-GB" altLang="en-US" smtClean="0"/>
              <a:t>Candidates again tend to find AO3 questions more challenging than recall.  Question 4 involved analysing and evaluating information from a graph and few candidates scored maximum marks here.</a:t>
            </a:r>
            <a:endParaRPr lang="en-GB" altLang="en-US" dirty="0"/>
          </a:p>
        </p:txBody>
      </p:sp>
      <p:sp>
        <p:nvSpPr>
          <p:cNvPr id="5" name="Rectangle 4"/>
          <p:cNvSpPr/>
          <p:nvPr/>
        </p:nvSpPr>
        <p:spPr>
          <a:xfrm>
            <a:off x="395536" y="1453052"/>
            <a:ext cx="8208912" cy="1277273"/>
          </a:xfrm>
          <a:prstGeom prst="rect">
            <a:avLst/>
          </a:prstGeom>
        </p:spPr>
        <p:txBody>
          <a:bodyPr wrap="square">
            <a:spAutoFit/>
          </a:bodyPr>
          <a:lstStyle/>
          <a:p>
            <a:pPr algn="just">
              <a:spcAft>
                <a:spcPts val="600"/>
              </a:spcAft>
            </a:pPr>
            <a:r>
              <a:rPr lang="en-US" dirty="0" err="1" smtClean="0">
                <a:solidFill>
                  <a:srgbClr val="1F224E"/>
                </a:solidFill>
                <a:latin typeface="Arial" panose="020B0604020202020204" pitchFamily="34" charset="0"/>
                <a:cs typeface="Arial" panose="020B0604020202020204" pitchFamily="34" charset="0"/>
              </a:rPr>
              <a:t>Analyse</a:t>
            </a:r>
            <a:r>
              <a:rPr lang="en-US" dirty="0" smtClean="0">
                <a:solidFill>
                  <a:srgbClr val="1F224E"/>
                </a:solidFill>
                <a:latin typeface="Arial" panose="020B0604020202020204" pitchFamily="34" charset="0"/>
                <a:cs typeface="Arial" panose="020B0604020202020204" pitchFamily="34" charset="0"/>
              </a:rPr>
              <a:t>, </a:t>
            </a:r>
            <a:r>
              <a:rPr lang="en-US" dirty="0">
                <a:solidFill>
                  <a:srgbClr val="1F224E"/>
                </a:solidFill>
                <a:latin typeface="Arial" panose="020B0604020202020204" pitchFamily="34" charset="0"/>
                <a:cs typeface="Arial" panose="020B0604020202020204" pitchFamily="34" charset="0"/>
              </a:rPr>
              <a:t>interpret and evaluate </a:t>
            </a:r>
            <a:r>
              <a:rPr lang="en-US" dirty="0" smtClean="0">
                <a:solidFill>
                  <a:srgbClr val="1F224E"/>
                </a:solidFill>
                <a:latin typeface="Arial" panose="020B0604020202020204" pitchFamily="34" charset="0"/>
                <a:cs typeface="Arial" panose="020B0604020202020204" pitchFamily="34" charset="0"/>
              </a:rPr>
              <a:t>scientific information</a:t>
            </a:r>
            <a:r>
              <a:rPr lang="en-US" dirty="0">
                <a:solidFill>
                  <a:srgbClr val="1F224E"/>
                </a:solidFill>
                <a:latin typeface="Arial" panose="020B0604020202020204" pitchFamily="34" charset="0"/>
                <a:cs typeface="Arial" panose="020B0604020202020204" pitchFamily="34" charset="0"/>
              </a:rPr>
              <a:t>, </a:t>
            </a:r>
            <a:r>
              <a:rPr lang="en-US" dirty="0" smtClean="0">
                <a:solidFill>
                  <a:srgbClr val="1F224E"/>
                </a:solidFill>
                <a:latin typeface="Arial" panose="020B0604020202020204" pitchFamily="34" charset="0"/>
                <a:cs typeface="Arial" panose="020B0604020202020204" pitchFamily="34" charset="0"/>
              </a:rPr>
              <a:t>ideas and evidence, including in relation to issues, to:</a:t>
            </a:r>
          </a:p>
          <a:p>
            <a:pPr marL="285750" indent="-285750" algn="just">
              <a:buFont typeface="Arial" panose="020B0604020202020204" pitchFamily="34" charset="0"/>
              <a:buChar char="•"/>
            </a:pPr>
            <a:r>
              <a:rPr lang="en-US" dirty="0" smtClean="0">
                <a:solidFill>
                  <a:srgbClr val="1F224E"/>
                </a:solidFill>
                <a:latin typeface="Arial" panose="020B0604020202020204" pitchFamily="34" charset="0"/>
                <a:cs typeface="Arial" panose="020B0604020202020204" pitchFamily="34" charset="0"/>
              </a:rPr>
              <a:t>make </a:t>
            </a:r>
            <a:r>
              <a:rPr lang="en-US" dirty="0" err="1" smtClean="0">
                <a:solidFill>
                  <a:srgbClr val="1F224E"/>
                </a:solidFill>
                <a:latin typeface="Arial" panose="020B0604020202020204" pitchFamily="34" charset="0"/>
                <a:cs typeface="Arial" panose="020B0604020202020204" pitchFamily="34" charset="0"/>
              </a:rPr>
              <a:t>judgements</a:t>
            </a:r>
            <a:r>
              <a:rPr lang="en-US" dirty="0" smtClean="0">
                <a:solidFill>
                  <a:srgbClr val="1F224E"/>
                </a:solidFill>
                <a:latin typeface="Arial" panose="020B0604020202020204" pitchFamily="34" charset="0"/>
                <a:cs typeface="Arial" panose="020B0604020202020204" pitchFamily="34" charset="0"/>
              </a:rPr>
              <a:t> and reach conclusions</a:t>
            </a:r>
          </a:p>
          <a:p>
            <a:pPr marL="285750" indent="-285750" algn="just">
              <a:buFont typeface="Arial" panose="020B0604020202020204" pitchFamily="34" charset="0"/>
              <a:buChar char="•"/>
            </a:pPr>
            <a:r>
              <a:rPr lang="en-US" dirty="0" smtClean="0">
                <a:solidFill>
                  <a:srgbClr val="1F224E"/>
                </a:solidFill>
                <a:latin typeface="Arial" panose="020B0604020202020204" pitchFamily="34" charset="0"/>
                <a:cs typeface="Arial" panose="020B0604020202020204" pitchFamily="34" charset="0"/>
              </a:rPr>
              <a:t>develop </a:t>
            </a:r>
            <a:r>
              <a:rPr lang="en-US" dirty="0">
                <a:solidFill>
                  <a:srgbClr val="1F224E"/>
                </a:solidFill>
                <a:latin typeface="Arial" panose="020B0604020202020204" pitchFamily="34" charset="0"/>
                <a:cs typeface="Arial" panose="020B0604020202020204" pitchFamily="34" charset="0"/>
              </a:rPr>
              <a:t>and refine </a:t>
            </a:r>
            <a:r>
              <a:rPr lang="en-US" dirty="0" smtClean="0">
                <a:solidFill>
                  <a:srgbClr val="1F224E"/>
                </a:solidFill>
                <a:latin typeface="Arial" panose="020B0604020202020204" pitchFamily="34" charset="0"/>
                <a:cs typeface="Arial" panose="020B0604020202020204" pitchFamily="34" charset="0"/>
              </a:rPr>
              <a:t>practical design and procedures</a:t>
            </a:r>
            <a:endParaRPr lang="en-US" dirty="0">
              <a:solidFill>
                <a:srgbClr val="1F224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12203463"/>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smtClean="0"/>
              <a:t>Question 1(a)</a:t>
            </a:r>
            <a:endParaRPr lang="en-GB" dirty="0"/>
          </a:p>
        </p:txBody>
      </p:sp>
      <p:sp>
        <p:nvSpPr>
          <p:cNvPr id="8" name="Content Placeholder 7"/>
          <p:cNvSpPr>
            <a:spLocks noGrp="1"/>
          </p:cNvSpPr>
          <p:nvPr>
            <p:ph idx="1"/>
          </p:nvPr>
        </p:nvSpPr>
        <p:spPr>
          <a:xfrm>
            <a:off x="201600" y="1144800"/>
            <a:ext cx="8474856" cy="4996694"/>
          </a:xfrm>
        </p:spPr>
        <p:txBody>
          <a:bodyPr/>
          <a:lstStyle/>
          <a:p>
            <a:r>
              <a:rPr lang="en-US" dirty="0" smtClean="0"/>
              <a:t>This question involved straightforward recall of knowledge of cell ultrastructure as outlined by </a:t>
            </a:r>
            <a:r>
              <a:rPr lang="en-US" b="1" dirty="0" smtClean="0"/>
              <a:t>AO1</a:t>
            </a:r>
            <a:r>
              <a:rPr lang="en-US" dirty="0" smtClean="0"/>
              <a:t>.</a:t>
            </a:r>
          </a:p>
          <a:p>
            <a:r>
              <a:rPr lang="en-US" dirty="0" smtClean="0"/>
              <a:t>In this response the candidate has clearly shown the knowledge of cell ultrastructure that would be expected of a good AS candidate, gaining two marks. The third mark was lost due to the use of the terms structure and support. These terms are generally not considered enough to gain marks when used alone as descriptive terms.</a:t>
            </a:r>
          </a:p>
          <a:p>
            <a:endParaRPr lang="en-GB" dirty="0"/>
          </a:p>
        </p:txBody>
      </p:sp>
      <p:pic>
        <p:nvPicPr>
          <p:cNvPr id="5" name="Picture 4" title="Screenshot of Question 1a"/>
          <p:cNvPicPr/>
          <p:nvPr/>
        </p:nvPicPr>
        <p:blipFill>
          <a:blip r:embed="rId3"/>
          <a:stretch>
            <a:fillRect/>
          </a:stretch>
        </p:blipFill>
        <p:spPr>
          <a:xfrm>
            <a:off x="971600" y="3789040"/>
            <a:ext cx="7272808" cy="2016829"/>
          </a:xfrm>
          <a:prstGeom prst="rect">
            <a:avLst/>
          </a:prstGeom>
        </p:spPr>
      </p:pic>
    </p:spTree>
    <p:extLst>
      <p:ext uri="{BB962C8B-B14F-4D97-AF65-F5344CB8AC3E}">
        <p14:creationId xmlns:p14="http://schemas.microsoft.com/office/powerpoint/2010/main" val="2890825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CR_PPT_Master_Presentation_Template_RTE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RTEA_template</Template>
  <TotalTime>1685</TotalTime>
  <Words>2181</Words>
  <Application>Microsoft Office PowerPoint</Application>
  <PresentationFormat>On-screen Show (4:3)</PresentationFormat>
  <Paragraphs>209</Paragraphs>
  <Slides>28</Slides>
  <Notes>28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Times New Roman</vt:lpstr>
      <vt:lpstr>Myriad Pro</vt:lpstr>
      <vt:lpstr>Calibri</vt:lpstr>
      <vt:lpstr>OCR_PPT_Master_Presentation_Template_RTEA</vt:lpstr>
      <vt:lpstr>GCE BIOLOGY B  (ADVANCING BIOLOGY) ADVANCED SUBSIDIARY H022/02 BIOLOGY IN DEPTH</vt:lpstr>
      <vt:lpstr>Introduction</vt:lpstr>
      <vt:lpstr>Introduction</vt:lpstr>
      <vt:lpstr>Assessment objectives</vt:lpstr>
      <vt:lpstr>Assessment objectives – weightings</vt:lpstr>
      <vt:lpstr>Assessment Objective 1</vt:lpstr>
      <vt:lpstr>Assessment Objective 2</vt:lpstr>
      <vt:lpstr>Assessment Objective 3</vt:lpstr>
      <vt:lpstr>Question 1(a)</vt:lpstr>
      <vt:lpstr>Question 1(a)</vt:lpstr>
      <vt:lpstr>Question 1(b)(i)</vt:lpstr>
      <vt:lpstr>Question 1(b)(i)</vt:lpstr>
      <vt:lpstr>Question 2(c)(ii)</vt:lpstr>
      <vt:lpstr>Question 2(c)(ii)</vt:lpstr>
      <vt:lpstr>Question 2(d)</vt:lpstr>
      <vt:lpstr>Question 2(d)</vt:lpstr>
      <vt:lpstr>Question 3(b)(ii)</vt:lpstr>
      <vt:lpstr>Question 3(b)(ii)</vt:lpstr>
      <vt:lpstr>Question 4(d)(ii)</vt:lpstr>
      <vt:lpstr>Question 4(d)(ii)</vt:lpstr>
      <vt:lpstr>Question 4(d)(ii)</vt:lpstr>
      <vt:lpstr>Question 5(a)</vt:lpstr>
      <vt:lpstr>Question 5(a)</vt:lpstr>
      <vt:lpstr>Question 5(c)</vt:lpstr>
      <vt:lpstr>Question 5(c)</vt:lpstr>
      <vt:lpstr>Question 6(c)(i)</vt:lpstr>
      <vt:lpstr>Summary</vt:lpstr>
      <vt:lpstr>Supplementary materials</vt:lpstr>
    </vt:vector>
  </TitlesOfParts>
  <Company>Cambridge Assessment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GCE AS Biology B (H022) Depth in Biology RTEA</dc:title>
  <dc:subject>Biology</dc:subject>
  <dc:creator>OCR</dc:creator>
  <cp:keywords>GCE; AS; Biology B; (H022); Depth in Biology; RTEA</cp:keywords>
  <cp:lastModifiedBy>Rachel Davis</cp:lastModifiedBy>
  <cp:revision>95</cp:revision>
  <dcterms:created xsi:type="dcterms:W3CDTF">2016-09-15T10:57:20Z</dcterms:created>
  <dcterms:modified xsi:type="dcterms:W3CDTF">2016-10-07T07:04:12Z</dcterms:modified>
</cp:coreProperties>
</file>