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79" r:id="rId1"/>
  </p:sldMasterIdLst>
  <p:notesMasterIdLst>
    <p:notesMasterId r:id="rId42"/>
  </p:notesMasterIdLst>
  <p:handoutMasterIdLst>
    <p:handoutMasterId r:id="rId43"/>
  </p:handoutMasterIdLst>
  <p:sldIdLst>
    <p:sldId id="276" r:id="rId2"/>
    <p:sldId id="311" r:id="rId3"/>
    <p:sldId id="312" r:id="rId4"/>
    <p:sldId id="313" r:id="rId5"/>
    <p:sldId id="314" r:id="rId6"/>
    <p:sldId id="315" r:id="rId7"/>
    <p:sldId id="316" r:id="rId8"/>
    <p:sldId id="317" r:id="rId9"/>
    <p:sldId id="270" r:id="rId10"/>
    <p:sldId id="319" r:id="rId11"/>
    <p:sldId id="318" r:id="rId12"/>
    <p:sldId id="320" r:id="rId13"/>
    <p:sldId id="322" r:id="rId14"/>
    <p:sldId id="321"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8" r:id="rId36"/>
    <p:sldId id="309" r:id="rId37"/>
    <p:sldId id="307" r:id="rId38"/>
    <p:sldId id="310" r:id="rId39"/>
    <p:sldId id="281" r:id="rId40"/>
    <p:sldId id="280" r:id="rId41"/>
  </p:sldIdLst>
  <p:sldSz cx="9144000" cy="6858000" type="screen4x3"/>
  <p:notesSz cx="6858000" cy="9144000"/>
  <p:embeddedFontLst>
    <p:embeddedFont>
      <p:font typeface="Calibri" panose="020F0502020204030204" pitchFamily="34" charset="0"/>
      <p:regular r:id="rId44"/>
      <p:bold r:id="rId45"/>
      <p:italic r:id="rId46"/>
      <p:boldItalic r:id="rId47"/>
    </p:embeddedFont>
  </p:embeddedFontLst>
  <p:defaultTextStyle>
    <a:defPPr>
      <a:defRPr lang="en-GB"/>
    </a:defPPr>
    <a:lvl1pPr algn="ctr" rtl="0" fontAlgn="base">
      <a:spcBef>
        <a:spcPct val="20000"/>
      </a:spcBef>
      <a:spcAft>
        <a:spcPct val="0"/>
      </a:spcAft>
      <a:buFont typeface="Arial" pitchFamily="34" charset="0"/>
      <a:defRPr sz="2400" kern="1200">
        <a:solidFill>
          <a:srgbClr val="1F224E"/>
        </a:solidFill>
        <a:latin typeface="Myriad Pro" pitchFamily="34" charset="0"/>
        <a:ea typeface="+mn-ea"/>
        <a:cs typeface="Arial" pitchFamily="34" charset="0"/>
      </a:defRPr>
    </a:lvl1pPr>
    <a:lvl2pPr marL="457200" algn="ctr" rtl="0" fontAlgn="base">
      <a:spcBef>
        <a:spcPct val="20000"/>
      </a:spcBef>
      <a:spcAft>
        <a:spcPct val="0"/>
      </a:spcAft>
      <a:buFont typeface="Arial" pitchFamily="34" charset="0"/>
      <a:defRPr sz="2400" kern="1200">
        <a:solidFill>
          <a:srgbClr val="1F224E"/>
        </a:solidFill>
        <a:latin typeface="Myriad Pro" pitchFamily="34" charset="0"/>
        <a:ea typeface="+mn-ea"/>
        <a:cs typeface="Arial" pitchFamily="34" charset="0"/>
      </a:defRPr>
    </a:lvl2pPr>
    <a:lvl3pPr marL="914400" algn="ctr" rtl="0" fontAlgn="base">
      <a:spcBef>
        <a:spcPct val="20000"/>
      </a:spcBef>
      <a:spcAft>
        <a:spcPct val="0"/>
      </a:spcAft>
      <a:buFont typeface="Arial" pitchFamily="34" charset="0"/>
      <a:defRPr sz="2400" kern="1200">
        <a:solidFill>
          <a:srgbClr val="1F224E"/>
        </a:solidFill>
        <a:latin typeface="Myriad Pro" pitchFamily="34" charset="0"/>
        <a:ea typeface="+mn-ea"/>
        <a:cs typeface="Arial" pitchFamily="34" charset="0"/>
      </a:defRPr>
    </a:lvl3pPr>
    <a:lvl4pPr marL="1371600" algn="ctr" rtl="0" fontAlgn="base">
      <a:spcBef>
        <a:spcPct val="20000"/>
      </a:spcBef>
      <a:spcAft>
        <a:spcPct val="0"/>
      </a:spcAft>
      <a:buFont typeface="Arial" pitchFamily="34" charset="0"/>
      <a:defRPr sz="2400" kern="1200">
        <a:solidFill>
          <a:srgbClr val="1F224E"/>
        </a:solidFill>
        <a:latin typeface="Myriad Pro" pitchFamily="34" charset="0"/>
        <a:ea typeface="+mn-ea"/>
        <a:cs typeface="Arial" pitchFamily="34" charset="0"/>
      </a:defRPr>
    </a:lvl4pPr>
    <a:lvl5pPr marL="1828800" algn="ctr" rtl="0" fontAlgn="base">
      <a:spcBef>
        <a:spcPct val="20000"/>
      </a:spcBef>
      <a:spcAft>
        <a:spcPct val="0"/>
      </a:spcAft>
      <a:buFont typeface="Arial" pitchFamily="34" charset="0"/>
      <a:defRPr sz="2400" kern="1200">
        <a:solidFill>
          <a:srgbClr val="1F224E"/>
        </a:solidFill>
        <a:latin typeface="Myriad Pro" pitchFamily="34" charset="0"/>
        <a:ea typeface="+mn-ea"/>
        <a:cs typeface="Arial" pitchFamily="34" charset="0"/>
      </a:defRPr>
    </a:lvl5pPr>
    <a:lvl6pPr marL="2286000" algn="l" defTabSz="914400" rtl="0" eaLnBrk="1" latinLnBrk="0" hangingPunct="1">
      <a:defRPr sz="2400" kern="1200">
        <a:solidFill>
          <a:srgbClr val="1F224E"/>
        </a:solidFill>
        <a:latin typeface="Myriad Pro" pitchFamily="34" charset="0"/>
        <a:ea typeface="+mn-ea"/>
        <a:cs typeface="Arial" pitchFamily="34" charset="0"/>
      </a:defRPr>
    </a:lvl6pPr>
    <a:lvl7pPr marL="2743200" algn="l" defTabSz="914400" rtl="0" eaLnBrk="1" latinLnBrk="0" hangingPunct="1">
      <a:defRPr sz="2400" kern="1200">
        <a:solidFill>
          <a:srgbClr val="1F224E"/>
        </a:solidFill>
        <a:latin typeface="Myriad Pro" pitchFamily="34" charset="0"/>
        <a:ea typeface="+mn-ea"/>
        <a:cs typeface="Arial" pitchFamily="34" charset="0"/>
      </a:defRPr>
    </a:lvl7pPr>
    <a:lvl8pPr marL="3200400" algn="l" defTabSz="914400" rtl="0" eaLnBrk="1" latinLnBrk="0" hangingPunct="1">
      <a:defRPr sz="2400" kern="1200">
        <a:solidFill>
          <a:srgbClr val="1F224E"/>
        </a:solidFill>
        <a:latin typeface="Myriad Pro" pitchFamily="34" charset="0"/>
        <a:ea typeface="+mn-ea"/>
        <a:cs typeface="Arial" pitchFamily="34" charset="0"/>
      </a:defRPr>
    </a:lvl8pPr>
    <a:lvl9pPr marL="3657600" algn="l" defTabSz="914400" rtl="0" eaLnBrk="1" latinLnBrk="0" hangingPunct="1">
      <a:defRPr sz="2400" kern="1200">
        <a:solidFill>
          <a:srgbClr val="1F224E"/>
        </a:solidFill>
        <a:latin typeface="Myriad Pro"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234E"/>
    <a:srgbClr val="1F22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32300"/>
    <p:restoredTop sz="79882" autoAdjust="0"/>
  </p:normalViewPr>
  <p:slideViewPr>
    <p:cSldViewPr>
      <p:cViewPr>
        <p:scale>
          <a:sx n="90" d="100"/>
          <a:sy n="90" d="100"/>
        </p:scale>
        <p:origin x="-240" y="-43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0" d="100"/>
          <a:sy n="80" d="100"/>
        </p:scale>
        <p:origin x="-1962"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font" Target="fonts/font4.fntdata"/><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anchor="t">
            <a:noAutofit/>
          </a:bodyPr>
          <a:lstStyle>
            <a:lvl1pPr algn="l" fontAlgn="auto">
              <a:spcBef>
                <a:spcPts val="0"/>
              </a:spcBef>
              <a:spcAft>
                <a:spcPts val="0"/>
              </a:spcAft>
              <a:buFontTx/>
              <a:buNone/>
              <a:defRPr sz="1100">
                <a:solidFill>
                  <a:schemeClr val="tx1"/>
                </a:solidFill>
                <a:latin typeface="Myriad Pro" charset="0"/>
                <a:cs typeface="+mn-cs"/>
              </a:defRPr>
            </a:lvl1pPr>
          </a:lstStyle>
          <a:p>
            <a:pPr>
              <a:defRPr/>
            </a:pPr>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anchor="t">
            <a:noAutofit/>
          </a:bodyPr>
          <a:lstStyle>
            <a:lvl1pPr algn="r" fontAlgn="auto">
              <a:spcBef>
                <a:spcPts val="0"/>
              </a:spcBef>
              <a:spcAft>
                <a:spcPts val="0"/>
              </a:spcAft>
              <a:buFontTx/>
              <a:buNone/>
              <a:defRPr sz="1100">
                <a:solidFill>
                  <a:schemeClr val="tx1"/>
                </a:solidFill>
                <a:latin typeface="Myriad Pro" charset="0"/>
                <a:cs typeface="+mn-cs"/>
              </a:defRPr>
            </a:lvl1pPr>
          </a:lstStyle>
          <a:p>
            <a:pPr>
              <a:defRPr/>
            </a:pPr>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anchor="b">
            <a:noAutofit/>
          </a:bodyPr>
          <a:lstStyle>
            <a:lvl1pPr algn="l" fontAlgn="auto">
              <a:spcBef>
                <a:spcPts val="0"/>
              </a:spcBef>
              <a:spcAft>
                <a:spcPts val="0"/>
              </a:spcAft>
              <a:buFontTx/>
              <a:buNone/>
              <a:defRPr sz="1100">
                <a:solidFill>
                  <a:schemeClr val="tx1"/>
                </a:solidFill>
                <a:latin typeface="Myriad Pro" charset="0"/>
                <a:cs typeface="+mn-cs"/>
              </a:defRPr>
            </a:lvl1pPr>
          </a:lstStyle>
          <a:p>
            <a:pPr>
              <a:defRPr/>
            </a:pPr>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anchor="b">
            <a:noAutofit/>
          </a:bodyPr>
          <a:lstStyle>
            <a:lvl1pPr algn="r" fontAlgn="auto">
              <a:spcBef>
                <a:spcPts val="0"/>
              </a:spcBef>
              <a:spcAft>
                <a:spcPts val="0"/>
              </a:spcAft>
              <a:buFontTx/>
              <a:buNone/>
              <a:defRPr sz="1100">
                <a:solidFill>
                  <a:schemeClr val="tx1"/>
                </a:solidFill>
                <a:latin typeface="Myriad Pro" charset="0"/>
                <a:cs typeface="+mn-cs"/>
              </a:defRPr>
            </a:lvl1pPr>
          </a:lstStyle>
          <a:p>
            <a:pPr>
              <a:defRPr/>
            </a:pPr>
            <a:fld id="{413E6863-B798-4534-997D-BE791783EA7E}" type="slidenum">
              <a:rPr lang="en-GB"/>
              <a:pPr>
                <a:defRPr/>
              </a:pPr>
              <a:t>‹#›</a:t>
            </a:fld>
            <a:endParaRPr lang="en-GB"/>
          </a:p>
        </p:txBody>
      </p:sp>
    </p:spTree>
    <p:extLst>
      <p:ext uri="{BB962C8B-B14F-4D97-AF65-F5344CB8AC3E}">
        <p14:creationId xmlns:p14="http://schemas.microsoft.com/office/powerpoint/2010/main" val="3610143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anchor="t">
            <a:noAutofit/>
          </a:bodyPr>
          <a:lstStyle>
            <a:lvl1pPr algn="l" fontAlgn="auto">
              <a:spcBef>
                <a:spcPts val="0"/>
              </a:spcBef>
              <a:spcAft>
                <a:spcPts val="0"/>
              </a:spcAft>
              <a:buFontTx/>
              <a:buNone/>
              <a:defRPr lang="en-GB" sz="1100">
                <a:solidFill>
                  <a:schemeClr val="tx1"/>
                </a:solidFill>
                <a:latin typeface="Myriad Pro" charset="0"/>
                <a:cs typeface="+mn-cs"/>
              </a:defRPr>
            </a:lvl1pPr>
          </a:lstStyle>
          <a:p>
            <a:pPr>
              <a:defRPr/>
            </a:pPr>
            <a:endParaRPr/>
          </a:p>
        </p:txBody>
      </p:sp>
      <p:sp>
        <p:nvSpPr>
          <p:cNvPr id="3" name="Date Placeholder 2"/>
          <p:cNvSpPr>
            <a:spLocks noGrp="1"/>
          </p:cNvSpPr>
          <p:nvPr>
            <p:ph type="dt" idx="1"/>
          </p:nvPr>
        </p:nvSpPr>
        <p:spPr>
          <a:xfrm>
            <a:off x="3884613" y="0"/>
            <a:ext cx="2971800" cy="457200"/>
          </a:xfrm>
          <a:prstGeom prst="rect">
            <a:avLst/>
          </a:prstGeom>
        </p:spPr>
        <p:txBody>
          <a:bodyPr anchor="t">
            <a:noAutofit/>
          </a:bodyPr>
          <a:lstStyle>
            <a:lvl1pPr algn="r" fontAlgn="auto">
              <a:spcBef>
                <a:spcPts val="0"/>
              </a:spcBef>
              <a:spcAft>
                <a:spcPts val="0"/>
              </a:spcAft>
              <a:buFontTx/>
              <a:buNone/>
              <a:defRPr lang="en-GB" sz="1100">
                <a:solidFill>
                  <a:schemeClr val="tx1"/>
                </a:solidFill>
                <a:latin typeface="Myriad Pro" charset="0"/>
                <a:cs typeface="+mn-cs"/>
              </a:defRPr>
            </a:lvl1pPr>
          </a:lstStyle>
          <a:p>
            <a:pPr>
              <a:defRPr/>
            </a:pPr>
            <a:endParaRP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anchor="b">
            <a:noAutofit/>
          </a:bodyPr>
          <a:lstStyle>
            <a:lvl1pPr algn="l" fontAlgn="auto">
              <a:spcBef>
                <a:spcPts val="0"/>
              </a:spcBef>
              <a:spcAft>
                <a:spcPts val="0"/>
              </a:spcAft>
              <a:buFontTx/>
              <a:buNone/>
              <a:defRPr lang="en-GB" sz="1100">
                <a:solidFill>
                  <a:schemeClr val="tx1"/>
                </a:solidFill>
                <a:latin typeface="Myriad Pro" charset="0"/>
                <a:cs typeface="+mn-cs"/>
              </a:defRPr>
            </a:lvl1pPr>
          </a:lstStyle>
          <a:p>
            <a:pPr>
              <a:defRPr/>
            </a:pPr>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anchor="b">
            <a:noAutofit/>
          </a:bodyPr>
          <a:lstStyle>
            <a:lvl1pPr algn="r" fontAlgn="auto">
              <a:spcBef>
                <a:spcPts val="0"/>
              </a:spcBef>
              <a:spcAft>
                <a:spcPts val="0"/>
              </a:spcAft>
              <a:buFontTx/>
              <a:buNone/>
              <a:defRPr lang="en-GB" sz="1100">
                <a:solidFill>
                  <a:schemeClr val="tx1"/>
                </a:solidFill>
                <a:latin typeface="Myriad Pro" charset="0"/>
                <a:cs typeface="+mn-cs"/>
              </a:defRPr>
            </a:lvl1pPr>
          </a:lstStyle>
          <a:p>
            <a:pPr>
              <a:defRPr/>
            </a:pPr>
            <a:fld id="{E3030388-8C2B-4B63-9A4E-3E4646DBC7B3}" type="slidenum">
              <a:rPr/>
              <a:pPr>
                <a:defRPr/>
              </a:pPr>
              <a:t>‹#›</a:t>
            </a:fld>
            <a:endParaRPr/>
          </a:p>
        </p:txBody>
      </p:sp>
    </p:spTree>
    <p:extLst>
      <p:ext uri="{BB962C8B-B14F-4D97-AF65-F5344CB8AC3E}">
        <p14:creationId xmlns:p14="http://schemas.microsoft.com/office/powerpoint/2010/main" val="4266368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lang="en-US" sz="1100" kern="1200" dirty="0">
        <a:solidFill>
          <a:schemeClr val="tx1"/>
        </a:solidFill>
        <a:latin typeface="Myriad Pro" charset="0"/>
        <a:ea typeface="+mn-ea"/>
        <a:cs typeface="+mn-cs"/>
      </a:defRPr>
    </a:lvl1pPr>
    <a:lvl2pPr marL="457200" algn="l" rtl="0" eaLnBrk="0" fontAlgn="base" hangingPunct="0">
      <a:spcBef>
        <a:spcPct val="30000"/>
      </a:spcBef>
      <a:spcAft>
        <a:spcPct val="0"/>
      </a:spcAft>
      <a:defRPr lang="en-US" sz="1100" kern="1200" dirty="0">
        <a:solidFill>
          <a:schemeClr val="tx1"/>
        </a:solidFill>
        <a:latin typeface="Myriad Pro" charset="0"/>
        <a:ea typeface="+mn-ea"/>
        <a:cs typeface="+mn-cs"/>
      </a:defRPr>
    </a:lvl2pPr>
    <a:lvl3pPr marL="914400" algn="l" rtl="0" eaLnBrk="0" fontAlgn="base" hangingPunct="0">
      <a:spcBef>
        <a:spcPct val="30000"/>
      </a:spcBef>
      <a:spcAft>
        <a:spcPct val="0"/>
      </a:spcAft>
      <a:defRPr lang="en-US" sz="1100" kern="1200" dirty="0">
        <a:solidFill>
          <a:schemeClr val="tx1"/>
        </a:solidFill>
        <a:latin typeface="Myriad Pro" charset="0"/>
        <a:ea typeface="+mn-ea"/>
        <a:cs typeface="+mn-cs"/>
      </a:defRPr>
    </a:lvl3pPr>
    <a:lvl4pPr marL="1371600" algn="l" rtl="0" eaLnBrk="0" fontAlgn="base" hangingPunct="0">
      <a:spcBef>
        <a:spcPct val="30000"/>
      </a:spcBef>
      <a:spcAft>
        <a:spcPct val="0"/>
      </a:spcAft>
      <a:defRPr lang="en-US" sz="1100" kern="1200" dirty="0">
        <a:solidFill>
          <a:schemeClr val="tx1"/>
        </a:solidFill>
        <a:latin typeface="Myriad Pro" charset="0"/>
        <a:ea typeface="+mn-ea"/>
        <a:cs typeface="+mn-cs"/>
      </a:defRPr>
    </a:lvl4pPr>
    <a:lvl5pPr marL="1828800" algn="l" rtl="0" eaLnBrk="0" fontAlgn="base" hangingPunct="0">
      <a:spcBef>
        <a:spcPct val="30000"/>
      </a:spcBef>
      <a:spcAft>
        <a:spcPct val="0"/>
      </a:spcAft>
      <a:defRPr lang="en-GB" sz="1100" kern="1200" dirty="0">
        <a:solidFill>
          <a:schemeClr val="tx1"/>
        </a:solidFill>
        <a:latin typeface="Myriad Pro"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pitchFamily="34" charset="0"/>
            </a:endParaRPr>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gn="l" eaLnBrk="0" hangingPunct="0">
              <a:spcBef>
                <a:spcPct val="30000"/>
              </a:spcBef>
              <a:defRPr sz="1100">
                <a:solidFill>
                  <a:schemeClr val="tx1"/>
                </a:solidFill>
                <a:latin typeface="Myriad Pro" pitchFamily="34" charset="0"/>
              </a:defRPr>
            </a:lvl1pPr>
            <a:lvl2pPr marL="742950" indent="-285750" algn="l" eaLnBrk="0" hangingPunct="0">
              <a:spcBef>
                <a:spcPct val="30000"/>
              </a:spcBef>
              <a:defRPr sz="1100">
                <a:solidFill>
                  <a:schemeClr val="tx1"/>
                </a:solidFill>
                <a:latin typeface="Myriad Pro" pitchFamily="34" charset="0"/>
              </a:defRPr>
            </a:lvl2pPr>
            <a:lvl3pPr marL="1143000" indent="-228600" algn="l" eaLnBrk="0" hangingPunct="0">
              <a:spcBef>
                <a:spcPct val="30000"/>
              </a:spcBef>
              <a:defRPr sz="1100">
                <a:solidFill>
                  <a:schemeClr val="tx1"/>
                </a:solidFill>
                <a:latin typeface="Myriad Pro" pitchFamily="34" charset="0"/>
              </a:defRPr>
            </a:lvl3pPr>
            <a:lvl4pPr marL="1600200" indent="-228600" algn="l" eaLnBrk="0" hangingPunct="0">
              <a:spcBef>
                <a:spcPct val="30000"/>
              </a:spcBef>
              <a:defRPr sz="1100">
                <a:solidFill>
                  <a:schemeClr val="tx1"/>
                </a:solidFill>
                <a:latin typeface="Myriad Pro" pitchFamily="34" charset="0"/>
              </a:defRPr>
            </a:lvl4pPr>
            <a:lvl5pPr marL="2057400" indent="-228600" algn="l" eaLnBrk="0" hangingPunct="0">
              <a:spcBef>
                <a:spcPct val="30000"/>
              </a:spcBef>
              <a:defRPr sz="1100">
                <a:solidFill>
                  <a:schemeClr val="tx1"/>
                </a:solidFill>
                <a:latin typeface="Myriad Pro" pitchFamily="34" charset="0"/>
              </a:defRPr>
            </a:lvl5pPr>
            <a:lvl6pPr marL="2514600" indent="-228600" eaLnBrk="0" fontAlgn="base" hangingPunct="0">
              <a:spcBef>
                <a:spcPct val="30000"/>
              </a:spcBef>
              <a:spcAft>
                <a:spcPct val="0"/>
              </a:spcAft>
              <a:defRPr sz="1100">
                <a:solidFill>
                  <a:schemeClr val="tx1"/>
                </a:solidFill>
                <a:latin typeface="Myriad Pro" pitchFamily="34" charset="0"/>
              </a:defRPr>
            </a:lvl6pPr>
            <a:lvl7pPr marL="2971800" indent="-228600" eaLnBrk="0" fontAlgn="base" hangingPunct="0">
              <a:spcBef>
                <a:spcPct val="30000"/>
              </a:spcBef>
              <a:spcAft>
                <a:spcPct val="0"/>
              </a:spcAft>
              <a:defRPr sz="1100">
                <a:solidFill>
                  <a:schemeClr val="tx1"/>
                </a:solidFill>
                <a:latin typeface="Myriad Pro" pitchFamily="34" charset="0"/>
              </a:defRPr>
            </a:lvl7pPr>
            <a:lvl8pPr marL="3429000" indent="-228600" eaLnBrk="0" fontAlgn="base" hangingPunct="0">
              <a:spcBef>
                <a:spcPct val="30000"/>
              </a:spcBef>
              <a:spcAft>
                <a:spcPct val="0"/>
              </a:spcAft>
              <a:defRPr sz="1100">
                <a:solidFill>
                  <a:schemeClr val="tx1"/>
                </a:solidFill>
                <a:latin typeface="Myriad Pro" pitchFamily="34" charset="0"/>
              </a:defRPr>
            </a:lvl8pPr>
            <a:lvl9pPr marL="3886200" indent="-228600" eaLnBrk="0" fontAlgn="base" hangingPunct="0">
              <a:spcBef>
                <a:spcPct val="30000"/>
              </a:spcBef>
              <a:spcAft>
                <a:spcPct val="0"/>
              </a:spcAft>
              <a:defRPr sz="1100">
                <a:solidFill>
                  <a:schemeClr val="tx1"/>
                </a:solidFill>
                <a:latin typeface="Myriad Pro" pitchFamily="34" charset="0"/>
              </a:defRPr>
            </a:lvl9pPr>
          </a:lstStyle>
          <a:p>
            <a:pPr algn="r" eaLnBrk="1" fontAlgn="base" hangingPunct="1">
              <a:spcBef>
                <a:spcPct val="0"/>
              </a:spcBef>
              <a:spcAft>
                <a:spcPct val="0"/>
              </a:spcAft>
            </a:pPr>
            <a:fld id="{6D17165B-A6E1-4547-906B-1054059AB639}" type="slidenum">
              <a:rPr altLang="en-US" smtClean="0">
                <a:cs typeface="Arial" pitchFamily="34" charset="0"/>
              </a:rPr>
              <a:pPr algn="r" eaLnBrk="1" fontAlgn="base" hangingPunct="1">
                <a:spcBef>
                  <a:spcPct val="0"/>
                </a:spcBef>
                <a:spcAft>
                  <a:spcPct val="0"/>
                </a:spcAft>
              </a:pPr>
              <a:t>1</a:t>
            </a:fld>
            <a:endParaRPr altLang="en-US" smtClean="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pitchFamily="34" charset="0"/>
            </a:endParaRP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gn="l" eaLnBrk="0" hangingPunct="0">
              <a:spcBef>
                <a:spcPct val="30000"/>
              </a:spcBef>
              <a:defRPr sz="1100">
                <a:solidFill>
                  <a:schemeClr val="tx1"/>
                </a:solidFill>
                <a:latin typeface="Myriad Pro" pitchFamily="34" charset="0"/>
              </a:defRPr>
            </a:lvl1pPr>
            <a:lvl2pPr marL="742950" indent="-285750" algn="l" eaLnBrk="0" hangingPunct="0">
              <a:spcBef>
                <a:spcPct val="30000"/>
              </a:spcBef>
              <a:defRPr sz="1100">
                <a:solidFill>
                  <a:schemeClr val="tx1"/>
                </a:solidFill>
                <a:latin typeface="Myriad Pro" pitchFamily="34" charset="0"/>
              </a:defRPr>
            </a:lvl2pPr>
            <a:lvl3pPr marL="1143000" indent="-228600" algn="l" eaLnBrk="0" hangingPunct="0">
              <a:spcBef>
                <a:spcPct val="30000"/>
              </a:spcBef>
              <a:defRPr sz="1100">
                <a:solidFill>
                  <a:schemeClr val="tx1"/>
                </a:solidFill>
                <a:latin typeface="Myriad Pro" pitchFamily="34" charset="0"/>
              </a:defRPr>
            </a:lvl3pPr>
            <a:lvl4pPr marL="1600200" indent="-228600" algn="l" eaLnBrk="0" hangingPunct="0">
              <a:spcBef>
                <a:spcPct val="30000"/>
              </a:spcBef>
              <a:defRPr sz="1100">
                <a:solidFill>
                  <a:schemeClr val="tx1"/>
                </a:solidFill>
                <a:latin typeface="Myriad Pro" pitchFamily="34" charset="0"/>
              </a:defRPr>
            </a:lvl4pPr>
            <a:lvl5pPr marL="2057400" indent="-228600" algn="l" eaLnBrk="0" hangingPunct="0">
              <a:spcBef>
                <a:spcPct val="30000"/>
              </a:spcBef>
              <a:defRPr sz="1100">
                <a:solidFill>
                  <a:schemeClr val="tx1"/>
                </a:solidFill>
                <a:latin typeface="Myriad Pro" pitchFamily="34" charset="0"/>
              </a:defRPr>
            </a:lvl5pPr>
            <a:lvl6pPr marL="2514600" indent="-228600" eaLnBrk="0" fontAlgn="base" hangingPunct="0">
              <a:spcBef>
                <a:spcPct val="30000"/>
              </a:spcBef>
              <a:spcAft>
                <a:spcPct val="0"/>
              </a:spcAft>
              <a:defRPr sz="1100">
                <a:solidFill>
                  <a:schemeClr val="tx1"/>
                </a:solidFill>
                <a:latin typeface="Myriad Pro" pitchFamily="34" charset="0"/>
              </a:defRPr>
            </a:lvl6pPr>
            <a:lvl7pPr marL="2971800" indent="-228600" eaLnBrk="0" fontAlgn="base" hangingPunct="0">
              <a:spcBef>
                <a:spcPct val="30000"/>
              </a:spcBef>
              <a:spcAft>
                <a:spcPct val="0"/>
              </a:spcAft>
              <a:defRPr sz="1100">
                <a:solidFill>
                  <a:schemeClr val="tx1"/>
                </a:solidFill>
                <a:latin typeface="Myriad Pro" pitchFamily="34" charset="0"/>
              </a:defRPr>
            </a:lvl7pPr>
            <a:lvl8pPr marL="3429000" indent="-228600" eaLnBrk="0" fontAlgn="base" hangingPunct="0">
              <a:spcBef>
                <a:spcPct val="30000"/>
              </a:spcBef>
              <a:spcAft>
                <a:spcPct val="0"/>
              </a:spcAft>
              <a:defRPr sz="1100">
                <a:solidFill>
                  <a:schemeClr val="tx1"/>
                </a:solidFill>
                <a:latin typeface="Myriad Pro" pitchFamily="34" charset="0"/>
              </a:defRPr>
            </a:lvl8pPr>
            <a:lvl9pPr marL="3886200" indent="-228600" eaLnBrk="0" fontAlgn="base" hangingPunct="0">
              <a:spcBef>
                <a:spcPct val="30000"/>
              </a:spcBef>
              <a:spcAft>
                <a:spcPct val="0"/>
              </a:spcAft>
              <a:defRPr sz="1100">
                <a:solidFill>
                  <a:schemeClr val="tx1"/>
                </a:solidFill>
                <a:latin typeface="Myriad Pro" pitchFamily="34" charset="0"/>
              </a:defRPr>
            </a:lvl9pPr>
          </a:lstStyle>
          <a:p>
            <a:pPr algn="r" eaLnBrk="1" fontAlgn="base" hangingPunct="1">
              <a:spcBef>
                <a:spcPct val="0"/>
              </a:spcBef>
              <a:spcAft>
                <a:spcPct val="0"/>
              </a:spcAft>
            </a:pPr>
            <a:fld id="{9D3F5734-B3B5-468F-8CD4-24BEA590D01A}" type="slidenum">
              <a:rPr altLang="en-US" smtClean="0">
                <a:cs typeface="Arial" pitchFamily="34" charset="0"/>
              </a:rPr>
              <a:pPr algn="r" eaLnBrk="1" fontAlgn="base" hangingPunct="1">
                <a:spcBef>
                  <a:spcPct val="0"/>
                </a:spcBef>
                <a:spcAft>
                  <a:spcPct val="0"/>
                </a:spcAft>
              </a:pPr>
              <a:t>12</a:t>
            </a:fld>
            <a:endParaRPr altLang="en-US" smtClean="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pitchFamily="34" charset="0"/>
            </a:endParaRPr>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gn="l" eaLnBrk="0" hangingPunct="0">
              <a:spcBef>
                <a:spcPct val="30000"/>
              </a:spcBef>
              <a:defRPr sz="1100">
                <a:solidFill>
                  <a:schemeClr val="tx1"/>
                </a:solidFill>
                <a:latin typeface="Myriad Pro" pitchFamily="34" charset="0"/>
              </a:defRPr>
            </a:lvl1pPr>
            <a:lvl2pPr marL="742950" indent="-285750" algn="l" eaLnBrk="0" hangingPunct="0">
              <a:spcBef>
                <a:spcPct val="30000"/>
              </a:spcBef>
              <a:defRPr sz="1100">
                <a:solidFill>
                  <a:schemeClr val="tx1"/>
                </a:solidFill>
                <a:latin typeface="Myriad Pro" pitchFamily="34" charset="0"/>
              </a:defRPr>
            </a:lvl2pPr>
            <a:lvl3pPr marL="1143000" indent="-228600" algn="l" eaLnBrk="0" hangingPunct="0">
              <a:spcBef>
                <a:spcPct val="30000"/>
              </a:spcBef>
              <a:defRPr sz="1100">
                <a:solidFill>
                  <a:schemeClr val="tx1"/>
                </a:solidFill>
                <a:latin typeface="Myriad Pro" pitchFamily="34" charset="0"/>
              </a:defRPr>
            </a:lvl3pPr>
            <a:lvl4pPr marL="1600200" indent="-228600" algn="l" eaLnBrk="0" hangingPunct="0">
              <a:spcBef>
                <a:spcPct val="30000"/>
              </a:spcBef>
              <a:defRPr sz="1100">
                <a:solidFill>
                  <a:schemeClr val="tx1"/>
                </a:solidFill>
                <a:latin typeface="Myriad Pro" pitchFamily="34" charset="0"/>
              </a:defRPr>
            </a:lvl4pPr>
            <a:lvl5pPr marL="2057400" indent="-228600" algn="l" eaLnBrk="0" hangingPunct="0">
              <a:spcBef>
                <a:spcPct val="30000"/>
              </a:spcBef>
              <a:defRPr sz="1100">
                <a:solidFill>
                  <a:schemeClr val="tx1"/>
                </a:solidFill>
                <a:latin typeface="Myriad Pro" pitchFamily="34" charset="0"/>
              </a:defRPr>
            </a:lvl5pPr>
            <a:lvl6pPr marL="2514600" indent="-228600" eaLnBrk="0" fontAlgn="base" hangingPunct="0">
              <a:spcBef>
                <a:spcPct val="30000"/>
              </a:spcBef>
              <a:spcAft>
                <a:spcPct val="0"/>
              </a:spcAft>
              <a:defRPr sz="1100">
                <a:solidFill>
                  <a:schemeClr val="tx1"/>
                </a:solidFill>
                <a:latin typeface="Myriad Pro" pitchFamily="34" charset="0"/>
              </a:defRPr>
            </a:lvl6pPr>
            <a:lvl7pPr marL="2971800" indent="-228600" eaLnBrk="0" fontAlgn="base" hangingPunct="0">
              <a:spcBef>
                <a:spcPct val="30000"/>
              </a:spcBef>
              <a:spcAft>
                <a:spcPct val="0"/>
              </a:spcAft>
              <a:defRPr sz="1100">
                <a:solidFill>
                  <a:schemeClr val="tx1"/>
                </a:solidFill>
                <a:latin typeface="Myriad Pro" pitchFamily="34" charset="0"/>
              </a:defRPr>
            </a:lvl7pPr>
            <a:lvl8pPr marL="3429000" indent="-228600" eaLnBrk="0" fontAlgn="base" hangingPunct="0">
              <a:spcBef>
                <a:spcPct val="30000"/>
              </a:spcBef>
              <a:spcAft>
                <a:spcPct val="0"/>
              </a:spcAft>
              <a:defRPr sz="1100">
                <a:solidFill>
                  <a:schemeClr val="tx1"/>
                </a:solidFill>
                <a:latin typeface="Myriad Pro" pitchFamily="34" charset="0"/>
              </a:defRPr>
            </a:lvl8pPr>
            <a:lvl9pPr marL="3886200" indent="-228600" eaLnBrk="0" fontAlgn="base" hangingPunct="0">
              <a:spcBef>
                <a:spcPct val="30000"/>
              </a:spcBef>
              <a:spcAft>
                <a:spcPct val="0"/>
              </a:spcAft>
              <a:defRPr sz="1100">
                <a:solidFill>
                  <a:schemeClr val="tx1"/>
                </a:solidFill>
                <a:latin typeface="Myriad Pro" pitchFamily="34" charset="0"/>
              </a:defRPr>
            </a:lvl9pPr>
          </a:lstStyle>
          <a:p>
            <a:pPr algn="r" eaLnBrk="1" fontAlgn="base" hangingPunct="1">
              <a:spcBef>
                <a:spcPct val="0"/>
              </a:spcBef>
              <a:spcAft>
                <a:spcPct val="0"/>
              </a:spcAft>
            </a:pPr>
            <a:fld id="{4A3BF248-4014-48E5-9462-10D35E870D43}" type="slidenum">
              <a:rPr altLang="en-US" smtClean="0">
                <a:cs typeface="Arial" pitchFamily="34" charset="0"/>
              </a:rPr>
              <a:pPr algn="r" eaLnBrk="1" fontAlgn="base" hangingPunct="1">
                <a:spcBef>
                  <a:spcPct val="0"/>
                </a:spcBef>
                <a:spcAft>
                  <a:spcPct val="0"/>
                </a:spcAft>
              </a:pPr>
              <a:t>13</a:t>
            </a:fld>
            <a:endParaRPr altLang="en-US" smtClean="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pitchFamily="34" charset="0"/>
            </a:endParaRP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gn="l" eaLnBrk="0" hangingPunct="0">
              <a:spcBef>
                <a:spcPct val="30000"/>
              </a:spcBef>
              <a:defRPr sz="1100">
                <a:solidFill>
                  <a:schemeClr val="tx1"/>
                </a:solidFill>
                <a:latin typeface="Myriad Pro" pitchFamily="34" charset="0"/>
              </a:defRPr>
            </a:lvl1pPr>
            <a:lvl2pPr marL="742950" indent="-285750" algn="l" eaLnBrk="0" hangingPunct="0">
              <a:spcBef>
                <a:spcPct val="30000"/>
              </a:spcBef>
              <a:defRPr sz="1100">
                <a:solidFill>
                  <a:schemeClr val="tx1"/>
                </a:solidFill>
                <a:latin typeface="Myriad Pro" pitchFamily="34" charset="0"/>
              </a:defRPr>
            </a:lvl2pPr>
            <a:lvl3pPr marL="1143000" indent="-228600" algn="l" eaLnBrk="0" hangingPunct="0">
              <a:spcBef>
                <a:spcPct val="30000"/>
              </a:spcBef>
              <a:defRPr sz="1100">
                <a:solidFill>
                  <a:schemeClr val="tx1"/>
                </a:solidFill>
                <a:latin typeface="Myriad Pro" pitchFamily="34" charset="0"/>
              </a:defRPr>
            </a:lvl3pPr>
            <a:lvl4pPr marL="1600200" indent="-228600" algn="l" eaLnBrk="0" hangingPunct="0">
              <a:spcBef>
                <a:spcPct val="30000"/>
              </a:spcBef>
              <a:defRPr sz="1100">
                <a:solidFill>
                  <a:schemeClr val="tx1"/>
                </a:solidFill>
                <a:latin typeface="Myriad Pro" pitchFamily="34" charset="0"/>
              </a:defRPr>
            </a:lvl4pPr>
            <a:lvl5pPr marL="2057400" indent="-228600" algn="l" eaLnBrk="0" hangingPunct="0">
              <a:spcBef>
                <a:spcPct val="30000"/>
              </a:spcBef>
              <a:defRPr sz="1100">
                <a:solidFill>
                  <a:schemeClr val="tx1"/>
                </a:solidFill>
                <a:latin typeface="Myriad Pro" pitchFamily="34" charset="0"/>
              </a:defRPr>
            </a:lvl5pPr>
            <a:lvl6pPr marL="2514600" indent="-228600" eaLnBrk="0" fontAlgn="base" hangingPunct="0">
              <a:spcBef>
                <a:spcPct val="30000"/>
              </a:spcBef>
              <a:spcAft>
                <a:spcPct val="0"/>
              </a:spcAft>
              <a:defRPr sz="1100">
                <a:solidFill>
                  <a:schemeClr val="tx1"/>
                </a:solidFill>
                <a:latin typeface="Myriad Pro" pitchFamily="34" charset="0"/>
              </a:defRPr>
            </a:lvl6pPr>
            <a:lvl7pPr marL="2971800" indent="-228600" eaLnBrk="0" fontAlgn="base" hangingPunct="0">
              <a:spcBef>
                <a:spcPct val="30000"/>
              </a:spcBef>
              <a:spcAft>
                <a:spcPct val="0"/>
              </a:spcAft>
              <a:defRPr sz="1100">
                <a:solidFill>
                  <a:schemeClr val="tx1"/>
                </a:solidFill>
                <a:latin typeface="Myriad Pro" pitchFamily="34" charset="0"/>
              </a:defRPr>
            </a:lvl7pPr>
            <a:lvl8pPr marL="3429000" indent="-228600" eaLnBrk="0" fontAlgn="base" hangingPunct="0">
              <a:spcBef>
                <a:spcPct val="30000"/>
              </a:spcBef>
              <a:spcAft>
                <a:spcPct val="0"/>
              </a:spcAft>
              <a:defRPr sz="1100">
                <a:solidFill>
                  <a:schemeClr val="tx1"/>
                </a:solidFill>
                <a:latin typeface="Myriad Pro" pitchFamily="34" charset="0"/>
              </a:defRPr>
            </a:lvl8pPr>
            <a:lvl9pPr marL="3886200" indent="-228600" eaLnBrk="0" fontAlgn="base" hangingPunct="0">
              <a:spcBef>
                <a:spcPct val="30000"/>
              </a:spcBef>
              <a:spcAft>
                <a:spcPct val="0"/>
              </a:spcAft>
              <a:defRPr sz="1100">
                <a:solidFill>
                  <a:schemeClr val="tx1"/>
                </a:solidFill>
                <a:latin typeface="Myriad Pro" pitchFamily="34" charset="0"/>
              </a:defRPr>
            </a:lvl9pPr>
          </a:lstStyle>
          <a:p>
            <a:pPr algn="r" eaLnBrk="1" fontAlgn="base" hangingPunct="1">
              <a:spcBef>
                <a:spcPct val="0"/>
              </a:spcBef>
              <a:spcAft>
                <a:spcPct val="0"/>
              </a:spcAft>
            </a:pPr>
            <a:fld id="{FAF0F3B2-8E83-4481-8B65-AC684F078B07}" type="slidenum">
              <a:rPr altLang="en-US" smtClean="0">
                <a:cs typeface="Arial" pitchFamily="34" charset="0"/>
              </a:rPr>
              <a:pPr algn="r" eaLnBrk="1" fontAlgn="base" hangingPunct="1">
                <a:spcBef>
                  <a:spcPct val="0"/>
                </a:spcBef>
                <a:spcAft>
                  <a:spcPct val="0"/>
                </a:spcAft>
              </a:pPr>
              <a:t>14</a:t>
            </a:fld>
            <a:endParaRPr altLang="en-US" smtClean="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E3030388-8C2B-4B63-9A4E-3E4646DBC7B3}" type="slidenum">
              <a:rPr lang="en-GB" smtClean="0"/>
              <a:pPr>
                <a:defRPr/>
              </a:pPr>
              <a:t>15</a:t>
            </a:fld>
            <a:endParaRPr lang="en-GB"/>
          </a:p>
        </p:txBody>
      </p:sp>
    </p:spTree>
    <p:extLst>
      <p:ext uri="{BB962C8B-B14F-4D97-AF65-F5344CB8AC3E}">
        <p14:creationId xmlns:p14="http://schemas.microsoft.com/office/powerpoint/2010/main" val="3209317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pitchFamily="34" charset="0"/>
            </a:endParaRPr>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gn="l" eaLnBrk="0" hangingPunct="0">
              <a:spcBef>
                <a:spcPct val="30000"/>
              </a:spcBef>
              <a:defRPr sz="1100">
                <a:solidFill>
                  <a:schemeClr val="tx1"/>
                </a:solidFill>
                <a:latin typeface="Myriad Pro" pitchFamily="34" charset="0"/>
              </a:defRPr>
            </a:lvl1pPr>
            <a:lvl2pPr marL="742950" indent="-285750" algn="l" eaLnBrk="0" hangingPunct="0">
              <a:spcBef>
                <a:spcPct val="30000"/>
              </a:spcBef>
              <a:defRPr sz="1100">
                <a:solidFill>
                  <a:schemeClr val="tx1"/>
                </a:solidFill>
                <a:latin typeface="Myriad Pro" pitchFamily="34" charset="0"/>
              </a:defRPr>
            </a:lvl2pPr>
            <a:lvl3pPr marL="1143000" indent="-228600" algn="l" eaLnBrk="0" hangingPunct="0">
              <a:spcBef>
                <a:spcPct val="30000"/>
              </a:spcBef>
              <a:defRPr sz="1100">
                <a:solidFill>
                  <a:schemeClr val="tx1"/>
                </a:solidFill>
                <a:latin typeface="Myriad Pro" pitchFamily="34" charset="0"/>
              </a:defRPr>
            </a:lvl3pPr>
            <a:lvl4pPr marL="1600200" indent="-228600" algn="l" eaLnBrk="0" hangingPunct="0">
              <a:spcBef>
                <a:spcPct val="30000"/>
              </a:spcBef>
              <a:defRPr sz="1100">
                <a:solidFill>
                  <a:schemeClr val="tx1"/>
                </a:solidFill>
                <a:latin typeface="Myriad Pro" pitchFamily="34" charset="0"/>
              </a:defRPr>
            </a:lvl4pPr>
            <a:lvl5pPr marL="2057400" indent="-228600" algn="l" eaLnBrk="0" hangingPunct="0">
              <a:spcBef>
                <a:spcPct val="30000"/>
              </a:spcBef>
              <a:defRPr sz="1100">
                <a:solidFill>
                  <a:schemeClr val="tx1"/>
                </a:solidFill>
                <a:latin typeface="Myriad Pro" pitchFamily="34" charset="0"/>
              </a:defRPr>
            </a:lvl5pPr>
            <a:lvl6pPr marL="2514600" indent="-228600" eaLnBrk="0" fontAlgn="base" hangingPunct="0">
              <a:spcBef>
                <a:spcPct val="30000"/>
              </a:spcBef>
              <a:spcAft>
                <a:spcPct val="0"/>
              </a:spcAft>
              <a:defRPr sz="1100">
                <a:solidFill>
                  <a:schemeClr val="tx1"/>
                </a:solidFill>
                <a:latin typeface="Myriad Pro" pitchFamily="34" charset="0"/>
              </a:defRPr>
            </a:lvl6pPr>
            <a:lvl7pPr marL="2971800" indent="-228600" eaLnBrk="0" fontAlgn="base" hangingPunct="0">
              <a:spcBef>
                <a:spcPct val="30000"/>
              </a:spcBef>
              <a:spcAft>
                <a:spcPct val="0"/>
              </a:spcAft>
              <a:defRPr sz="1100">
                <a:solidFill>
                  <a:schemeClr val="tx1"/>
                </a:solidFill>
                <a:latin typeface="Myriad Pro" pitchFamily="34" charset="0"/>
              </a:defRPr>
            </a:lvl7pPr>
            <a:lvl8pPr marL="3429000" indent="-228600" eaLnBrk="0" fontAlgn="base" hangingPunct="0">
              <a:spcBef>
                <a:spcPct val="30000"/>
              </a:spcBef>
              <a:spcAft>
                <a:spcPct val="0"/>
              </a:spcAft>
              <a:defRPr sz="1100">
                <a:solidFill>
                  <a:schemeClr val="tx1"/>
                </a:solidFill>
                <a:latin typeface="Myriad Pro" pitchFamily="34" charset="0"/>
              </a:defRPr>
            </a:lvl8pPr>
            <a:lvl9pPr marL="3886200" indent="-228600" eaLnBrk="0" fontAlgn="base" hangingPunct="0">
              <a:spcBef>
                <a:spcPct val="30000"/>
              </a:spcBef>
              <a:spcAft>
                <a:spcPct val="0"/>
              </a:spcAft>
              <a:defRPr sz="1100">
                <a:solidFill>
                  <a:schemeClr val="tx1"/>
                </a:solidFill>
                <a:latin typeface="Myriad Pro" pitchFamily="34" charset="0"/>
              </a:defRPr>
            </a:lvl9pPr>
          </a:lstStyle>
          <a:p>
            <a:pPr algn="r" eaLnBrk="1" fontAlgn="base" hangingPunct="1">
              <a:spcBef>
                <a:spcPct val="0"/>
              </a:spcBef>
              <a:spcAft>
                <a:spcPct val="0"/>
              </a:spcAft>
            </a:pPr>
            <a:fld id="{DDC0D5F6-6572-4F8E-9A22-1ECA6EE97923}" type="slidenum">
              <a:rPr altLang="en-US" smtClean="0">
                <a:cs typeface="Arial" pitchFamily="34" charset="0"/>
              </a:rPr>
              <a:pPr algn="r" eaLnBrk="1" fontAlgn="base" hangingPunct="1">
                <a:spcBef>
                  <a:spcPct val="0"/>
                </a:spcBef>
                <a:spcAft>
                  <a:spcPct val="0"/>
                </a:spcAft>
              </a:pPr>
              <a:t>39</a:t>
            </a:fld>
            <a:endParaRPr altLang="en-US" smtClean="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pitchFamily="34" charset="0"/>
            </a:endParaRPr>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gn="l" eaLnBrk="0" hangingPunct="0">
              <a:spcBef>
                <a:spcPct val="30000"/>
              </a:spcBef>
              <a:defRPr sz="1100">
                <a:solidFill>
                  <a:schemeClr val="tx1"/>
                </a:solidFill>
                <a:latin typeface="Myriad Pro" pitchFamily="34" charset="0"/>
              </a:defRPr>
            </a:lvl1pPr>
            <a:lvl2pPr marL="742950" indent="-285750" algn="l" eaLnBrk="0" hangingPunct="0">
              <a:spcBef>
                <a:spcPct val="30000"/>
              </a:spcBef>
              <a:defRPr sz="1100">
                <a:solidFill>
                  <a:schemeClr val="tx1"/>
                </a:solidFill>
                <a:latin typeface="Myriad Pro" pitchFamily="34" charset="0"/>
              </a:defRPr>
            </a:lvl2pPr>
            <a:lvl3pPr marL="1143000" indent="-228600" algn="l" eaLnBrk="0" hangingPunct="0">
              <a:spcBef>
                <a:spcPct val="30000"/>
              </a:spcBef>
              <a:defRPr sz="1100">
                <a:solidFill>
                  <a:schemeClr val="tx1"/>
                </a:solidFill>
                <a:latin typeface="Myriad Pro" pitchFamily="34" charset="0"/>
              </a:defRPr>
            </a:lvl3pPr>
            <a:lvl4pPr marL="1600200" indent="-228600" algn="l" eaLnBrk="0" hangingPunct="0">
              <a:spcBef>
                <a:spcPct val="30000"/>
              </a:spcBef>
              <a:defRPr sz="1100">
                <a:solidFill>
                  <a:schemeClr val="tx1"/>
                </a:solidFill>
                <a:latin typeface="Myriad Pro" pitchFamily="34" charset="0"/>
              </a:defRPr>
            </a:lvl4pPr>
            <a:lvl5pPr marL="2057400" indent="-228600" algn="l" eaLnBrk="0" hangingPunct="0">
              <a:spcBef>
                <a:spcPct val="30000"/>
              </a:spcBef>
              <a:defRPr sz="1100">
                <a:solidFill>
                  <a:schemeClr val="tx1"/>
                </a:solidFill>
                <a:latin typeface="Myriad Pro" pitchFamily="34" charset="0"/>
              </a:defRPr>
            </a:lvl5pPr>
            <a:lvl6pPr marL="2514600" indent="-228600" eaLnBrk="0" fontAlgn="base" hangingPunct="0">
              <a:spcBef>
                <a:spcPct val="30000"/>
              </a:spcBef>
              <a:spcAft>
                <a:spcPct val="0"/>
              </a:spcAft>
              <a:defRPr sz="1100">
                <a:solidFill>
                  <a:schemeClr val="tx1"/>
                </a:solidFill>
                <a:latin typeface="Myriad Pro" pitchFamily="34" charset="0"/>
              </a:defRPr>
            </a:lvl6pPr>
            <a:lvl7pPr marL="2971800" indent="-228600" eaLnBrk="0" fontAlgn="base" hangingPunct="0">
              <a:spcBef>
                <a:spcPct val="30000"/>
              </a:spcBef>
              <a:spcAft>
                <a:spcPct val="0"/>
              </a:spcAft>
              <a:defRPr sz="1100">
                <a:solidFill>
                  <a:schemeClr val="tx1"/>
                </a:solidFill>
                <a:latin typeface="Myriad Pro" pitchFamily="34" charset="0"/>
              </a:defRPr>
            </a:lvl7pPr>
            <a:lvl8pPr marL="3429000" indent="-228600" eaLnBrk="0" fontAlgn="base" hangingPunct="0">
              <a:spcBef>
                <a:spcPct val="30000"/>
              </a:spcBef>
              <a:spcAft>
                <a:spcPct val="0"/>
              </a:spcAft>
              <a:defRPr sz="1100">
                <a:solidFill>
                  <a:schemeClr val="tx1"/>
                </a:solidFill>
                <a:latin typeface="Myriad Pro" pitchFamily="34" charset="0"/>
              </a:defRPr>
            </a:lvl8pPr>
            <a:lvl9pPr marL="3886200" indent="-228600" eaLnBrk="0" fontAlgn="base" hangingPunct="0">
              <a:spcBef>
                <a:spcPct val="30000"/>
              </a:spcBef>
              <a:spcAft>
                <a:spcPct val="0"/>
              </a:spcAft>
              <a:defRPr sz="1100">
                <a:solidFill>
                  <a:schemeClr val="tx1"/>
                </a:solidFill>
                <a:latin typeface="Myriad Pro" pitchFamily="34" charset="0"/>
              </a:defRPr>
            </a:lvl9pPr>
          </a:lstStyle>
          <a:p>
            <a:pPr algn="r" eaLnBrk="1" fontAlgn="base" hangingPunct="1">
              <a:spcBef>
                <a:spcPct val="0"/>
              </a:spcBef>
              <a:spcAft>
                <a:spcPct val="0"/>
              </a:spcAft>
            </a:pPr>
            <a:fld id="{C5843A39-6E18-4A86-A9F4-916EDC68C979}" type="slidenum">
              <a:rPr altLang="en-US" smtClean="0">
                <a:cs typeface="Arial" pitchFamily="34" charset="0"/>
              </a:rPr>
              <a:pPr algn="r" eaLnBrk="1" fontAlgn="base" hangingPunct="1">
                <a:spcBef>
                  <a:spcPct val="0"/>
                </a:spcBef>
                <a:spcAft>
                  <a:spcPct val="0"/>
                </a:spcAft>
              </a:pPr>
              <a:t>40</a:t>
            </a:fld>
            <a:endParaRPr altLang="en-US" smtClean="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altLang="en-US" dirty="0" smtClean="0">
              <a:latin typeface="Myriad Pro" pitchFamily="34" charset="0"/>
            </a:endParaRPr>
          </a:p>
        </p:txBody>
      </p:sp>
      <p:sp>
        <p:nvSpPr>
          <p:cNvPr id="4" name="Slide Number Placeholder 3"/>
          <p:cNvSpPr>
            <a:spLocks noGrp="1"/>
          </p:cNvSpPr>
          <p:nvPr>
            <p:ph type="sldNum" sz="quarter" idx="5"/>
          </p:nvPr>
        </p:nvSpPr>
        <p:spPr/>
        <p:txBody>
          <a:bodyPr/>
          <a:lstStyle/>
          <a:p>
            <a:pPr>
              <a:defRPr/>
            </a:pPr>
            <a:fld id="{4E006D49-2260-4EEB-BED0-46EE511FFF7D}" type="slidenum">
              <a:rPr smtClean="0"/>
              <a:pPr>
                <a:defRPr/>
              </a:pPr>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altLang="en-US" smtClean="0">
              <a:latin typeface="Myriad Pro" pitchFamily="34" charset="0"/>
            </a:endParaRPr>
          </a:p>
        </p:txBody>
      </p:sp>
      <p:sp>
        <p:nvSpPr>
          <p:cNvPr id="4" name="Slide Number Placeholder 3"/>
          <p:cNvSpPr>
            <a:spLocks noGrp="1"/>
          </p:cNvSpPr>
          <p:nvPr>
            <p:ph type="sldNum" sz="quarter" idx="5"/>
          </p:nvPr>
        </p:nvSpPr>
        <p:spPr/>
        <p:txBody>
          <a:bodyPr/>
          <a:lstStyle/>
          <a:p>
            <a:pPr>
              <a:defRPr/>
            </a:pPr>
            <a:fld id="{62DB8B29-D994-4544-989F-E273882056FD}" type="slidenum">
              <a:rPr smtClean="0"/>
              <a:pPr>
                <a:defRPr/>
              </a:pPr>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altLang="en-US" smtClean="0">
              <a:latin typeface="Myriad Pro" pitchFamily="34" charset="0"/>
            </a:endParaRPr>
          </a:p>
        </p:txBody>
      </p:sp>
      <p:sp>
        <p:nvSpPr>
          <p:cNvPr id="4" name="Slide Number Placeholder 3"/>
          <p:cNvSpPr>
            <a:spLocks noGrp="1"/>
          </p:cNvSpPr>
          <p:nvPr>
            <p:ph type="sldNum" sz="quarter" idx="5"/>
          </p:nvPr>
        </p:nvSpPr>
        <p:spPr/>
        <p:txBody>
          <a:bodyPr/>
          <a:lstStyle/>
          <a:p>
            <a:pPr>
              <a:defRPr/>
            </a:pPr>
            <a:fld id="{3899796B-C4E1-4255-B0EE-9964C0201763}" type="slidenum">
              <a:rPr smtClean="0"/>
              <a:pPr>
                <a:defRPr/>
              </a:pPr>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altLang="en-US" smtClean="0">
              <a:latin typeface="Myriad Pro" pitchFamily="34" charset="0"/>
            </a:endParaRPr>
          </a:p>
        </p:txBody>
      </p:sp>
      <p:sp>
        <p:nvSpPr>
          <p:cNvPr id="4" name="Slide Number Placeholder 3"/>
          <p:cNvSpPr>
            <a:spLocks noGrp="1"/>
          </p:cNvSpPr>
          <p:nvPr>
            <p:ph type="sldNum" sz="quarter" idx="5"/>
          </p:nvPr>
        </p:nvSpPr>
        <p:spPr/>
        <p:txBody>
          <a:bodyPr/>
          <a:lstStyle/>
          <a:p>
            <a:pPr>
              <a:defRPr/>
            </a:pPr>
            <a:fld id="{AA566F17-2071-44BA-B48C-69C2AC527FD8}" type="slidenum">
              <a:rPr smtClean="0"/>
              <a:pPr>
                <a:defRPr/>
              </a:pPr>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altLang="en-US" smtClean="0">
              <a:latin typeface="Myriad Pro" pitchFamily="34" charset="0"/>
            </a:endParaRPr>
          </a:p>
        </p:txBody>
      </p:sp>
      <p:sp>
        <p:nvSpPr>
          <p:cNvPr id="4" name="Slide Number Placeholder 3"/>
          <p:cNvSpPr>
            <a:spLocks noGrp="1"/>
          </p:cNvSpPr>
          <p:nvPr>
            <p:ph type="sldNum" sz="quarter" idx="5"/>
          </p:nvPr>
        </p:nvSpPr>
        <p:spPr/>
        <p:txBody>
          <a:bodyPr/>
          <a:lstStyle/>
          <a:p>
            <a:pPr>
              <a:defRPr/>
            </a:pPr>
            <a:fld id="{DBD1EE01-5FF5-4B6E-9D94-87AB4188BFE5}" type="slidenum">
              <a:rPr smtClean="0"/>
              <a:pPr>
                <a:defRPr/>
              </a:pPr>
              <a:t>7</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pitchFamily="34" charset="0"/>
            </a:endParaRPr>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gn="l" eaLnBrk="0" hangingPunct="0">
              <a:spcBef>
                <a:spcPct val="30000"/>
              </a:spcBef>
              <a:defRPr sz="1100">
                <a:solidFill>
                  <a:schemeClr val="tx1"/>
                </a:solidFill>
                <a:latin typeface="Myriad Pro" pitchFamily="34" charset="0"/>
              </a:defRPr>
            </a:lvl1pPr>
            <a:lvl2pPr marL="742950" indent="-285750" algn="l" eaLnBrk="0" hangingPunct="0">
              <a:spcBef>
                <a:spcPct val="30000"/>
              </a:spcBef>
              <a:defRPr sz="1100">
                <a:solidFill>
                  <a:schemeClr val="tx1"/>
                </a:solidFill>
                <a:latin typeface="Myriad Pro" pitchFamily="34" charset="0"/>
              </a:defRPr>
            </a:lvl2pPr>
            <a:lvl3pPr marL="1143000" indent="-228600" algn="l" eaLnBrk="0" hangingPunct="0">
              <a:spcBef>
                <a:spcPct val="30000"/>
              </a:spcBef>
              <a:defRPr sz="1100">
                <a:solidFill>
                  <a:schemeClr val="tx1"/>
                </a:solidFill>
                <a:latin typeface="Myriad Pro" pitchFamily="34" charset="0"/>
              </a:defRPr>
            </a:lvl3pPr>
            <a:lvl4pPr marL="1600200" indent="-228600" algn="l" eaLnBrk="0" hangingPunct="0">
              <a:spcBef>
                <a:spcPct val="30000"/>
              </a:spcBef>
              <a:defRPr sz="1100">
                <a:solidFill>
                  <a:schemeClr val="tx1"/>
                </a:solidFill>
                <a:latin typeface="Myriad Pro" pitchFamily="34" charset="0"/>
              </a:defRPr>
            </a:lvl4pPr>
            <a:lvl5pPr marL="2057400" indent="-228600" algn="l" eaLnBrk="0" hangingPunct="0">
              <a:spcBef>
                <a:spcPct val="30000"/>
              </a:spcBef>
              <a:defRPr sz="1100">
                <a:solidFill>
                  <a:schemeClr val="tx1"/>
                </a:solidFill>
                <a:latin typeface="Myriad Pro" pitchFamily="34" charset="0"/>
              </a:defRPr>
            </a:lvl5pPr>
            <a:lvl6pPr marL="2514600" indent="-228600" eaLnBrk="0" fontAlgn="base" hangingPunct="0">
              <a:spcBef>
                <a:spcPct val="30000"/>
              </a:spcBef>
              <a:spcAft>
                <a:spcPct val="0"/>
              </a:spcAft>
              <a:defRPr sz="1100">
                <a:solidFill>
                  <a:schemeClr val="tx1"/>
                </a:solidFill>
                <a:latin typeface="Myriad Pro" pitchFamily="34" charset="0"/>
              </a:defRPr>
            </a:lvl6pPr>
            <a:lvl7pPr marL="2971800" indent="-228600" eaLnBrk="0" fontAlgn="base" hangingPunct="0">
              <a:spcBef>
                <a:spcPct val="30000"/>
              </a:spcBef>
              <a:spcAft>
                <a:spcPct val="0"/>
              </a:spcAft>
              <a:defRPr sz="1100">
                <a:solidFill>
                  <a:schemeClr val="tx1"/>
                </a:solidFill>
                <a:latin typeface="Myriad Pro" pitchFamily="34" charset="0"/>
              </a:defRPr>
            </a:lvl7pPr>
            <a:lvl8pPr marL="3429000" indent="-228600" eaLnBrk="0" fontAlgn="base" hangingPunct="0">
              <a:spcBef>
                <a:spcPct val="30000"/>
              </a:spcBef>
              <a:spcAft>
                <a:spcPct val="0"/>
              </a:spcAft>
              <a:defRPr sz="1100">
                <a:solidFill>
                  <a:schemeClr val="tx1"/>
                </a:solidFill>
                <a:latin typeface="Myriad Pro" pitchFamily="34" charset="0"/>
              </a:defRPr>
            </a:lvl8pPr>
            <a:lvl9pPr marL="3886200" indent="-228600" eaLnBrk="0" fontAlgn="base" hangingPunct="0">
              <a:spcBef>
                <a:spcPct val="30000"/>
              </a:spcBef>
              <a:spcAft>
                <a:spcPct val="0"/>
              </a:spcAft>
              <a:defRPr sz="1100">
                <a:solidFill>
                  <a:schemeClr val="tx1"/>
                </a:solidFill>
                <a:latin typeface="Myriad Pro" pitchFamily="34" charset="0"/>
              </a:defRPr>
            </a:lvl9pPr>
          </a:lstStyle>
          <a:p>
            <a:pPr algn="r" eaLnBrk="1" fontAlgn="base" hangingPunct="1">
              <a:spcBef>
                <a:spcPct val="0"/>
              </a:spcBef>
              <a:spcAft>
                <a:spcPct val="0"/>
              </a:spcAft>
            </a:pPr>
            <a:fld id="{EB721B57-8F40-472B-892C-5C066D83482D}" type="slidenum">
              <a:rPr altLang="en-US" smtClean="0">
                <a:cs typeface="Arial" pitchFamily="34" charset="0"/>
              </a:rPr>
              <a:pPr algn="r" eaLnBrk="1" fontAlgn="base" hangingPunct="1">
                <a:spcBef>
                  <a:spcPct val="0"/>
                </a:spcBef>
                <a:spcAft>
                  <a:spcPct val="0"/>
                </a:spcAft>
              </a:pPr>
              <a:t>9</a:t>
            </a:fld>
            <a:endParaRPr altLang="en-US" smtClean="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pitchFamily="34" charset="0"/>
            </a:endParaRPr>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gn="l" eaLnBrk="0" hangingPunct="0">
              <a:spcBef>
                <a:spcPct val="30000"/>
              </a:spcBef>
              <a:defRPr sz="1100">
                <a:solidFill>
                  <a:schemeClr val="tx1"/>
                </a:solidFill>
                <a:latin typeface="Myriad Pro" pitchFamily="34" charset="0"/>
              </a:defRPr>
            </a:lvl1pPr>
            <a:lvl2pPr marL="742950" indent="-285750" algn="l" eaLnBrk="0" hangingPunct="0">
              <a:spcBef>
                <a:spcPct val="30000"/>
              </a:spcBef>
              <a:defRPr sz="1100">
                <a:solidFill>
                  <a:schemeClr val="tx1"/>
                </a:solidFill>
                <a:latin typeface="Myriad Pro" pitchFamily="34" charset="0"/>
              </a:defRPr>
            </a:lvl2pPr>
            <a:lvl3pPr marL="1143000" indent="-228600" algn="l" eaLnBrk="0" hangingPunct="0">
              <a:spcBef>
                <a:spcPct val="30000"/>
              </a:spcBef>
              <a:defRPr sz="1100">
                <a:solidFill>
                  <a:schemeClr val="tx1"/>
                </a:solidFill>
                <a:latin typeface="Myriad Pro" pitchFamily="34" charset="0"/>
              </a:defRPr>
            </a:lvl3pPr>
            <a:lvl4pPr marL="1600200" indent="-228600" algn="l" eaLnBrk="0" hangingPunct="0">
              <a:spcBef>
                <a:spcPct val="30000"/>
              </a:spcBef>
              <a:defRPr sz="1100">
                <a:solidFill>
                  <a:schemeClr val="tx1"/>
                </a:solidFill>
                <a:latin typeface="Myriad Pro" pitchFamily="34" charset="0"/>
              </a:defRPr>
            </a:lvl4pPr>
            <a:lvl5pPr marL="2057400" indent="-228600" algn="l" eaLnBrk="0" hangingPunct="0">
              <a:spcBef>
                <a:spcPct val="30000"/>
              </a:spcBef>
              <a:defRPr sz="1100">
                <a:solidFill>
                  <a:schemeClr val="tx1"/>
                </a:solidFill>
                <a:latin typeface="Myriad Pro" pitchFamily="34" charset="0"/>
              </a:defRPr>
            </a:lvl5pPr>
            <a:lvl6pPr marL="2514600" indent="-228600" eaLnBrk="0" fontAlgn="base" hangingPunct="0">
              <a:spcBef>
                <a:spcPct val="30000"/>
              </a:spcBef>
              <a:spcAft>
                <a:spcPct val="0"/>
              </a:spcAft>
              <a:defRPr sz="1100">
                <a:solidFill>
                  <a:schemeClr val="tx1"/>
                </a:solidFill>
                <a:latin typeface="Myriad Pro" pitchFamily="34" charset="0"/>
              </a:defRPr>
            </a:lvl6pPr>
            <a:lvl7pPr marL="2971800" indent="-228600" eaLnBrk="0" fontAlgn="base" hangingPunct="0">
              <a:spcBef>
                <a:spcPct val="30000"/>
              </a:spcBef>
              <a:spcAft>
                <a:spcPct val="0"/>
              </a:spcAft>
              <a:defRPr sz="1100">
                <a:solidFill>
                  <a:schemeClr val="tx1"/>
                </a:solidFill>
                <a:latin typeface="Myriad Pro" pitchFamily="34" charset="0"/>
              </a:defRPr>
            </a:lvl7pPr>
            <a:lvl8pPr marL="3429000" indent="-228600" eaLnBrk="0" fontAlgn="base" hangingPunct="0">
              <a:spcBef>
                <a:spcPct val="30000"/>
              </a:spcBef>
              <a:spcAft>
                <a:spcPct val="0"/>
              </a:spcAft>
              <a:defRPr sz="1100">
                <a:solidFill>
                  <a:schemeClr val="tx1"/>
                </a:solidFill>
                <a:latin typeface="Myriad Pro" pitchFamily="34" charset="0"/>
              </a:defRPr>
            </a:lvl8pPr>
            <a:lvl9pPr marL="3886200" indent="-228600" eaLnBrk="0" fontAlgn="base" hangingPunct="0">
              <a:spcBef>
                <a:spcPct val="30000"/>
              </a:spcBef>
              <a:spcAft>
                <a:spcPct val="0"/>
              </a:spcAft>
              <a:defRPr sz="1100">
                <a:solidFill>
                  <a:schemeClr val="tx1"/>
                </a:solidFill>
                <a:latin typeface="Myriad Pro" pitchFamily="34" charset="0"/>
              </a:defRPr>
            </a:lvl9pPr>
          </a:lstStyle>
          <a:p>
            <a:pPr algn="r" eaLnBrk="1" fontAlgn="base" hangingPunct="1">
              <a:spcBef>
                <a:spcPct val="0"/>
              </a:spcBef>
              <a:spcAft>
                <a:spcPct val="0"/>
              </a:spcAft>
            </a:pPr>
            <a:fld id="{AEDFC12D-F60C-48A1-B84E-E406FBF7EE58}" type="slidenum">
              <a:rPr altLang="en-US" smtClean="0">
                <a:cs typeface="Arial" pitchFamily="34" charset="0"/>
              </a:rPr>
              <a:pPr algn="r" eaLnBrk="1" fontAlgn="base" hangingPunct="1">
                <a:spcBef>
                  <a:spcPct val="0"/>
                </a:spcBef>
                <a:spcAft>
                  <a:spcPct val="0"/>
                </a:spcAft>
              </a:pPr>
              <a:t>10</a:t>
            </a:fld>
            <a:endParaRPr altLang="en-US" smtClean="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pitchFamily="34" charset="0"/>
            </a:endParaRPr>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gn="l" eaLnBrk="0" hangingPunct="0">
              <a:spcBef>
                <a:spcPct val="30000"/>
              </a:spcBef>
              <a:defRPr sz="1100">
                <a:solidFill>
                  <a:schemeClr val="tx1"/>
                </a:solidFill>
                <a:latin typeface="Myriad Pro" pitchFamily="34" charset="0"/>
              </a:defRPr>
            </a:lvl1pPr>
            <a:lvl2pPr marL="742950" indent="-285750" algn="l" eaLnBrk="0" hangingPunct="0">
              <a:spcBef>
                <a:spcPct val="30000"/>
              </a:spcBef>
              <a:defRPr sz="1100">
                <a:solidFill>
                  <a:schemeClr val="tx1"/>
                </a:solidFill>
                <a:latin typeface="Myriad Pro" pitchFamily="34" charset="0"/>
              </a:defRPr>
            </a:lvl2pPr>
            <a:lvl3pPr marL="1143000" indent="-228600" algn="l" eaLnBrk="0" hangingPunct="0">
              <a:spcBef>
                <a:spcPct val="30000"/>
              </a:spcBef>
              <a:defRPr sz="1100">
                <a:solidFill>
                  <a:schemeClr val="tx1"/>
                </a:solidFill>
                <a:latin typeface="Myriad Pro" pitchFamily="34" charset="0"/>
              </a:defRPr>
            </a:lvl3pPr>
            <a:lvl4pPr marL="1600200" indent="-228600" algn="l" eaLnBrk="0" hangingPunct="0">
              <a:spcBef>
                <a:spcPct val="30000"/>
              </a:spcBef>
              <a:defRPr sz="1100">
                <a:solidFill>
                  <a:schemeClr val="tx1"/>
                </a:solidFill>
                <a:latin typeface="Myriad Pro" pitchFamily="34" charset="0"/>
              </a:defRPr>
            </a:lvl4pPr>
            <a:lvl5pPr marL="2057400" indent="-228600" algn="l" eaLnBrk="0" hangingPunct="0">
              <a:spcBef>
                <a:spcPct val="30000"/>
              </a:spcBef>
              <a:defRPr sz="1100">
                <a:solidFill>
                  <a:schemeClr val="tx1"/>
                </a:solidFill>
                <a:latin typeface="Myriad Pro" pitchFamily="34" charset="0"/>
              </a:defRPr>
            </a:lvl5pPr>
            <a:lvl6pPr marL="2514600" indent="-228600" eaLnBrk="0" fontAlgn="base" hangingPunct="0">
              <a:spcBef>
                <a:spcPct val="30000"/>
              </a:spcBef>
              <a:spcAft>
                <a:spcPct val="0"/>
              </a:spcAft>
              <a:defRPr sz="1100">
                <a:solidFill>
                  <a:schemeClr val="tx1"/>
                </a:solidFill>
                <a:latin typeface="Myriad Pro" pitchFamily="34" charset="0"/>
              </a:defRPr>
            </a:lvl6pPr>
            <a:lvl7pPr marL="2971800" indent="-228600" eaLnBrk="0" fontAlgn="base" hangingPunct="0">
              <a:spcBef>
                <a:spcPct val="30000"/>
              </a:spcBef>
              <a:spcAft>
                <a:spcPct val="0"/>
              </a:spcAft>
              <a:defRPr sz="1100">
                <a:solidFill>
                  <a:schemeClr val="tx1"/>
                </a:solidFill>
                <a:latin typeface="Myriad Pro" pitchFamily="34" charset="0"/>
              </a:defRPr>
            </a:lvl7pPr>
            <a:lvl8pPr marL="3429000" indent="-228600" eaLnBrk="0" fontAlgn="base" hangingPunct="0">
              <a:spcBef>
                <a:spcPct val="30000"/>
              </a:spcBef>
              <a:spcAft>
                <a:spcPct val="0"/>
              </a:spcAft>
              <a:defRPr sz="1100">
                <a:solidFill>
                  <a:schemeClr val="tx1"/>
                </a:solidFill>
                <a:latin typeface="Myriad Pro" pitchFamily="34" charset="0"/>
              </a:defRPr>
            </a:lvl8pPr>
            <a:lvl9pPr marL="3886200" indent="-228600" eaLnBrk="0" fontAlgn="base" hangingPunct="0">
              <a:spcBef>
                <a:spcPct val="30000"/>
              </a:spcBef>
              <a:spcAft>
                <a:spcPct val="0"/>
              </a:spcAft>
              <a:defRPr sz="1100">
                <a:solidFill>
                  <a:schemeClr val="tx1"/>
                </a:solidFill>
                <a:latin typeface="Myriad Pro" pitchFamily="34" charset="0"/>
              </a:defRPr>
            </a:lvl9pPr>
          </a:lstStyle>
          <a:p>
            <a:pPr algn="r" eaLnBrk="1" fontAlgn="base" hangingPunct="1">
              <a:spcBef>
                <a:spcPct val="0"/>
              </a:spcBef>
              <a:spcAft>
                <a:spcPct val="0"/>
              </a:spcAft>
            </a:pPr>
            <a:fld id="{1D99FE14-3C14-4390-A50F-B202BF0DA1D6}" type="slidenum">
              <a:rPr altLang="en-US" smtClean="0">
                <a:cs typeface="Arial" pitchFamily="34" charset="0"/>
              </a:rPr>
              <a:pPr algn="r" eaLnBrk="1" fontAlgn="base" hangingPunct="1">
                <a:spcBef>
                  <a:spcPct val="0"/>
                </a:spcBef>
                <a:spcAft>
                  <a:spcPct val="0"/>
                </a:spcAft>
              </a:pPr>
              <a:t>11</a:t>
            </a:fld>
            <a:endParaRPr altLang="en-US" smtClean="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bg>
      <p:bgPr>
        <a:solidFill>
          <a:srgbClr val="20234E"/>
        </a:solidFill>
        <a:effectLst/>
      </p:bgPr>
    </p:bg>
    <p:spTree>
      <p:nvGrpSpPr>
        <p:cNvPr id="1" name=""/>
        <p:cNvGrpSpPr/>
        <p:nvPr/>
      </p:nvGrpSpPr>
      <p:grpSpPr>
        <a:xfrm>
          <a:off x="0" y="0"/>
          <a:ext cx="0" cy="0"/>
          <a:chOff x="0" y="0"/>
          <a:chExt cx="0" cy="0"/>
        </a:xfrm>
      </p:grpSpPr>
      <p:grpSp>
        <p:nvGrpSpPr>
          <p:cNvPr id="5" name="Group 6"/>
          <p:cNvGrpSpPr>
            <a:grpSpLocks/>
          </p:cNvGrpSpPr>
          <p:nvPr userDrawn="1"/>
        </p:nvGrpSpPr>
        <p:grpSpPr bwMode="auto">
          <a:xfrm>
            <a:off x="0" y="3975100"/>
            <a:ext cx="4859338" cy="92075"/>
            <a:chOff x="0" y="3887527"/>
            <a:chExt cx="4932040" cy="91058"/>
          </a:xfrm>
        </p:grpSpPr>
        <p:cxnSp>
          <p:nvCxnSpPr>
            <p:cNvPr id="6" name="Straight Connector 7"/>
            <p:cNvCxnSpPr/>
            <p:nvPr/>
          </p:nvCxnSpPr>
          <p:spPr>
            <a:xfrm>
              <a:off x="0" y="3933056"/>
              <a:ext cx="493204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8"/>
            <p:cNvCxnSpPr/>
            <p:nvPr/>
          </p:nvCxnSpPr>
          <p:spPr>
            <a:xfrm flipV="1">
              <a:off x="4932040" y="3887527"/>
              <a:ext cx="0" cy="91058"/>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noChangeAspect="1"/>
          </p:cNvSpPr>
          <p:nvPr>
            <p:ph type="ctrTitle"/>
          </p:nvPr>
        </p:nvSpPr>
        <p:spPr>
          <a:xfrm>
            <a:off x="201600" y="2041199"/>
            <a:ext cx="7772400" cy="1933200"/>
          </a:xfrm>
        </p:spPr>
        <p:txBody>
          <a:bodyPr/>
          <a:lstStyle>
            <a:lvl1pPr algn="ctr">
              <a:defRPr lang="en-GB" sz="4400" cap="all" baseline="0" dirty="0">
                <a:solidFill>
                  <a:schemeClr val="bg1"/>
                </a:solidFill>
                <a:ea typeface="Myriad Pro" charset="0"/>
                <a:cs typeface="Myriad Pro" charset="0"/>
              </a:defRPr>
            </a:lvl1pPr>
          </a:lstStyle>
          <a:p>
            <a:pPr lvl="0"/>
            <a:r>
              <a:rPr lang="en-US" smtClean="0"/>
              <a:t>Click to edit Master title style</a:t>
            </a:r>
            <a:endParaRPr lang="en-GB" dirty="0"/>
          </a:p>
        </p:txBody>
      </p:sp>
      <p:sp>
        <p:nvSpPr>
          <p:cNvPr id="3" name="Subtitle 2"/>
          <p:cNvSpPr>
            <a:spLocks noGrp="1" noChangeAspect="1"/>
          </p:cNvSpPr>
          <p:nvPr>
            <p:ph type="subTitle" idx="1"/>
          </p:nvPr>
        </p:nvSpPr>
        <p:spPr>
          <a:xfrm>
            <a:off x="201600" y="4111200"/>
            <a:ext cx="4950000" cy="914400"/>
          </a:xfrm>
        </p:spPr>
        <p:txBody>
          <a:bodyPr>
            <a:noAutofit/>
          </a:bodyPr>
          <a:lstStyle>
            <a:lvl1pPr marL="342900" indent="-342900">
              <a:buNone/>
              <a:defRPr lang="en-GB" sz="1300" dirty="0">
                <a:solidFill>
                  <a:schemeClr val="bg1"/>
                </a:solidFill>
              </a:defRPr>
            </a:lvl1pPr>
          </a:lstStyle>
          <a:p>
            <a:pPr lvl="0"/>
            <a:r>
              <a:rPr lang="en-US" smtClean="0"/>
              <a:t>Click to edit Master subtitle style</a:t>
            </a:r>
            <a:endParaRPr lang="en-GB" dirty="0"/>
          </a:p>
        </p:txBody>
      </p:sp>
      <p:sp>
        <p:nvSpPr>
          <p:cNvPr id="11" name="Text Placeholder 17"/>
          <p:cNvSpPr>
            <a:spLocks noGrp="1" noChangeAspect="1"/>
          </p:cNvSpPr>
          <p:nvPr>
            <p:ph type="body" sz="quarter" idx="13"/>
          </p:nvPr>
        </p:nvSpPr>
        <p:spPr>
          <a:xfrm>
            <a:off x="201600" y="1689209"/>
            <a:ext cx="4660900" cy="431800"/>
          </a:xfrm>
          <a:prstGeom prst="rect">
            <a:avLst/>
          </a:prstGeom>
        </p:spPr>
        <p:txBody>
          <a:bodyPr>
            <a:noAutofit/>
          </a:bodyPr>
          <a:lstStyle>
            <a:lvl1pPr marL="342900" indent="-342900">
              <a:buNone/>
              <a:defRPr lang="en-US" sz="1300" b="1" i="1" dirty="0">
                <a:solidFill>
                  <a:schemeClr val="bg1"/>
                </a:solidFill>
              </a:defRPr>
            </a:lvl1pPr>
          </a:lstStyle>
          <a:p>
            <a:pPr lvl="0"/>
            <a:r>
              <a:rPr lang="en-US" smtClean="0"/>
              <a:t>Click to edit Master text styles</a:t>
            </a:r>
          </a:p>
        </p:txBody>
      </p:sp>
      <p:sp>
        <p:nvSpPr>
          <p:cNvPr id="8" name="Date Placeholder 3"/>
          <p:cNvSpPr>
            <a:spLocks noGrp="1"/>
          </p:cNvSpPr>
          <p:nvPr>
            <p:ph type="dt" sz="half" idx="14"/>
          </p:nvPr>
        </p:nvSpPr>
        <p:spPr/>
        <p:txBody>
          <a:bodyPr/>
          <a:lstStyle>
            <a:lvl1pPr>
              <a:spcBef>
                <a:spcPts val="0"/>
              </a:spcBef>
              <a:buFontTx/>
              <a:buNone/>
              <a:defRPr/>
            </a:lvl1pPr>
          </a:lstStyle>
          <a:p>
            <a:pPr>
              <a:defRPr/>
            </a:pPr>
            <a:endParaRPr/>
          </a:p>
        </p:txBody>
      </p:sp>
      <p:sp>
        <p:nvSpPr>
          <p:cNvPr id="9" name="Footer Placeholder 4"/>
          <p:cNvSpPr>
            <a:spLocks noGrp="1"/>
          </p:cNvSpPr>
          <p:nvPr>
            <p:ph type="ftr" sz="quarter" idx="15"/>
          </p:nvPr>
        </p:nvSpPr>
        <p:spPr/>
        <p:txBody>
          <a:bodyPr/>
          <a:lstStyle>
            <a:lvl1pPr>
              <a:spcBef>
                <a:spcPts val="0"/>
              </a:spcBef>
              <a:buFontTx/>
              <a:buNone/>
              <a:defRPr/>
            </a:lvl1pPr>
          </a:lstStyle>
          <a:p>
            <a:pPr>
              <a:defRPr/>
            </a:pPr>
            <a:endParaRPr/>
          </a:p>
        </p:txBody>
      </p:sp>
      <p:sp>
        <p:nvSpPr>
          <p:cNvPr id="10" name="Slide Number Placeholder 5"/>
          <p:cNvSpPr>
            <a:spLocks noGrp="1"/>
          </p:cNvSpPr>
          <p:nvPr>
            <p:ph type="sldNum" sz="quarter" idx="16"/>
          </p:nvPr>
        </p:nvSpPr>
        <p:spPr/>
        <p:txBody>
          <a:bodyPr/>
          <a:lstStyle>
            <a:lvl1pPr>
              <a:spcBef>
                <a:spcPts val="0"/>
              </a:spcBef>
              <a:buFontTx/>
              <a:buNone/>
              <a:defRPr/>
            </a:lvl1pPr>
          </a:lstStyle>
          <a:p>
            <a:pPr>
              <a:defRPr/>
            </a:pPr>
            <a:fld id="{88A42AEE-0276-4D6C-9A95-1A5B9CFAEF5F}" type="slidenum">
              <a:rPr/>
              <a:pPr>
                <a:defRPr/>
              </a:pPr>
              <a:t>‹#›</a:t>
            </a:fld>
            <a:endParaRPr/>
          </a:p>
        </p:txBody>
      </p:sp>
    </p:spTree>
    <p:extLst>
      <p:ext uri="{BB962C8B-B14F-4D97-AF65-F5344CB8AC3E}">
        <p14:creationId xmlns:p14="http://schemas.microsoft.com/office/powerpoint/2010/main" val="2120779338"/>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 + AO + Summary + SuppMa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GB" dirty="0"/>
          </a:p>
        </p:txBody>
      </p:sp>
      <p:sp>
        <p:nvSpPr>
          <p:cNvPr id="6" name="Content Placeholder 2"/>
          <p:cNvSpPr>
            <a:spLocks noGrp="1"/>
          </p:cNvSpPr>
          <p:nvPr>
            <p:ph idx="1"/>
          </p:nvPr>
        </p:nvSpPr>
        <p:spPr>
          <a:xfrm>
            <a:off x="201600" y="1144799"/>
            <a:ext cx="8740800" cy="4982400"/>
          </a:xfrm>
        </p:spPr>
        <p:txBody>
          <a:bodyPr/>
          <a:lstStyle>
            <a:lvl1pPr marL="0" indent="0">
              <a:buNone/>
              <a:defRPr sz="1800"/>
            </a:lvl1pPr>
            <a:lvl2pPr>
              <a:defRPr sz="18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lvl1pPr>
              <a:defRPr/>
            </a:lvl1pPr>
          </a:lstStyle>
          <a:p>
            <a:pPr>
              <a:defRPr/>
            </a:pPr>
            <a:endParaRPr/>
          </a:p>
        </p:txBody>
      </p:sp>
      <p:sp>
        <p:nvSpPr>
          <p:cNvPr id="5" name="Footer Placeholder 4"/>
          <p:cNvSpPr>
            <a:spLocks noGrp="1"/>
          </p:cNvSpPr>
          <p:nvPr>
            <p:ph type="ftr" sz="quarter" idx="11"/>
          </p:nvPr>
        </p:nvSpPr>
        <p:spPr/>
        <p:txBody>
          <a:bodyPr/>
          <a:lstStyle>
            <a:lvl1pPr>
              <a:defRPr/>
            </a:lvl1pPr>
          </a:lstStyle>
          <a:p>
            <a:pPr>
              <a:defRPr/>
            </a:pPr>
            <a:endParaRPr/>
          </a:p>
        </p:txBody>
      </p:sp>
      <p:sp>
        <p:nvSpPr>
          <p:cNvPr id="7" name="Slide Number Placeholder 5"/>
          <p:cNvSpPr>
            <a:spLocks noGrp="1"/>
          </p:cNvSpPr>
          <p:nvPr>
            <p:ph type="sldNum" sz="quarter" idx="12"/>
          </p:nvPr>
        </p:nvSpPr>
        <p:spPr/>
        <p:txBody>
          <a:bodyPr/>
          <a:lstStyle>
            <a:lvl1pPr>
              <a:defRPr/>
            </a:lvl1pPr>
          </a:lstStyle>
          <a:p>
            <a:pPr>
              <a:defRPr/>
            </a:pPr>
            <a:fld id="{72E14800-45A6-4565-8EA2-8D1DA8C8D76B}" type="slidenum">
              <a:rPr/>
              <a:pPr>
                <a:defRPr/>
              </a:pPr>
              <a:t>‹#›</a:t>
            </a:fld>
            <a:endParaRPr/>
          </a:p>
        </p:txBody>
      </p:sp>
    </p:spTree>
    <p:extLst>
      <p:ext uri="{BB962C8B-B14F-4D97-AF65-F5344CB8AC3E}">
        <p14:creationId xmlns:p14="http://schemas.microsoft.com/office/powerpoint/2010/main" val="910351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pplementary document">
    <p:spTree>
      <p:nvGrpSpPr>
        <p:cNvPr id="1" name=""/>
        <p:cNvGrpSpPr/>
        <p:nvPr/>
      </p:nvGrpSpPr>
      <p:grpSpPr>
        <a:xfrm>
          <a:off x="0" y="0"/>
          <a:ext cx="0" cy="0"/>
          <a:chOff x="0" y="0"/>
          <a:chExt cx="0" cy="0"/>
        </a:xfrm>
      </p:grpSpPr>
      <p:pic>
        <p:nvPicPr>
          <p:cNvPr id="4" name="Picture 2" descr="PDF icon indicates that supplementary material is available"/>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795963" y="2495550"/>
            <a:ext cx="1941512" cy="194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p:cNvSpPr>
            <a:spLocks noGrp="1"/>
          </p:cNvSpPr>
          <p:nvPr>
            <p:ph idx="13"/>
          </p:nvPr>
        </p:nvSpPr>
        <p:spPr>
          <a:xfrm>
            <a:off x="201600" y="2496268"/>
            <a:ext cx="4298392" cy="3637337"/>
          </a:xfrm>
        </p:spPr>
        <p:txBody>
          <a:bodyPr/>
          <a:lstStyle>
            <a:lvl1pPr marL="0" indent="0">
              <a:buNone/>
              <a:defRPr sz="1800"/>
            </a:lvl1pPr>
            <a:lvl2pPr>
              <a:defRPr sz="18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 name="Title 1"/>
          <p:cNvSpPr>
            <a:spLocks noGrp="1"/>
          </p:cNvSpPr>
          <p:nvPr>
            <p:ph type="title"/>
          </p:nvPr>
        </p:nvSpPr>
        <p:spPr/>
        <p:txBody>
          <a:bodyPr/>
          <a:lstStyle>
            <a:lvl1pPr algn="l">
              <a:defRPr/>
            </a:lvl1pPr>
          </a:lstStyle>
          <a:p>
            <a:r>
              <a:rPr lang="en-US" smtClean="0"/>
              <a:t>Click to edit Master title style</a:t>
            </a:r>
            <a:endParaRPr lang="en-GB" dirty="0"/>
          </a:p>
        </p:txBody>
      </p:sp>
      <p:sp>
        <p:nvSpPr>
          <p:cNvPr id="5" name="Date Placeholder 2"/>
          <p:cNvSpPr>
            <a:spLocks noGrp="1"/>
          </p:cNvSpPr>
          <p:nvPr>
            <p:ph type="dt" sz="half" idx="14"/>
          </p:nvPr>
        </p:nvSpPr>
        <p:spPr/>
        <p:txBody>
          <a:bodyPr/>
          <a:lstStyle>
            <a:lvl1pPr>
              <a:defRPr/>
            </a:lvl1pPr>
          </a:lstStyle>
          <a:p>
            <a:pPr>
              <a:defRPr/>
            </a:pPr>
            <a:endParaRPr/>
          </a:p>
        </p:txBody>
      </p:sp>
      <p:sp>
        <p:nvSpPr>
          <p:cNvPr id="6" name="Footer Placeholder 3"/>
          <p:cNvSpPr>
            <a:spLocks noGrp="1"/>
          </p:cNvSpPr>
          <p:nvPr>
            <p:ph type="ftr" sz="quarter" idx="15"/>
          </p:nvPr>
        </p:nvSpPr>
        <p:spPr/>
        <p:txBody>
          <a:bodyPr/>
          <a:lstStyle>
            <a:lvl1pPr>
              <a:defRPr/>
            </a:lvl1pPr>
          </a:lstStyle>
          <a:p>
            <a:pPr>
              <a:defRPr/>
            </a:pPr>
            <a:endParaRPr/>
          </a:p>
        </p:txBody>
      </p:sp>
      <p:sp>
        <p:nvSpPr>
          <p:cNvPr id="7" name="Slide Number Placeholder 4"/>
          <p:cNvSpPr>
            <a:spLocks noGrp="1"/>
          </p:cNvSpPr>
          <p:nvPr>
            <p:ph type="sldNum" sz="quarter" idx="16"/>
          </p:nvPr>
        </p:nvSpPr>
        <p:spPr/>
        <p:txBody>
          <a:bodyPr/>
          <a:lstStyle>
            <a:lvl1pPr>
              <a:defRPr/>
            </a:lvl1pPr>
          </a:lstStyle>
          <a:p>
            <a:pPr>
              <a:defRPr/>
            </a:pPr>
            <a:fld id="{C6237906-E9A8-40E1-8656-C0D7AE291C0F}" type="slidenum">
              <a:rPr/>
              <a:pPr>
                <a:defRPr/>
              </a:pPr>
              <a:t>‹#›</a:t>
            </a:fld>
            <a:endParaRPr/>
          </a:p>
        </p:txBody>
      </p:sp>
    </p:spTree>
    <p:extLst>
      <p:ext uri="{BB962C8B-B14F-4D97-AF65-F5344CB8AC3E}">
        <p14:creationId xmlns:p14="http://schemas.microsoft.com/office/powerpoint/2010/main" val="139545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O">
    <p:spTree>
      <p:nvGrpSpPr>
        <p:cNvPr id="1" name=""/>
        <p:cNvGrpSpPr/>
        <p:nvPr/>
      </p:nvGrpSpPr>
      <p:grpSpPr>
        <a:xfrm>
          <a:off x="0" y="0"/>
          <a:ext cx="0" cy="0"/>
          <a:chOff x="0" y="0"/>
          <a:chExt cx="0" cy="0"/>
        </a:xfrm>
      </p:grpSpPr>
      <p:sp>
        <p:nvSpPr>
          <p:cNvPr id="4" name="Rectangle 7"/>
          <p:cNvSpPr/>
          <p:nvPr userDrawn="1"/>
        </p:nvSpPr>
        <p:spPr>
          <a:xfrm>
            <a:off x="230188" y="1196975"/>
            <a:ext cx="8713787" cy="2447925"/>
          </a:xfrm>
          <a:prstGeom prst="rect">
            <a:avLst/>
          </a:prstGeom>
          <a:solidFill>
            <a:schemeClr val="bg1"/>
          </a:solidFill>
          <a:ln w="3175">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Tx/>
              <a:buNone/>
              <a:defRPr/>
            </a:pPr>
            <a:endParaRPr lang="en-GB" sz="1800"/>
          </a:p>
        </p:txBody>
      </p:sp>
      <p:sp>
        <p:nvSpPr>
          <p:cNvPr id="2" name="Title 1"/>
          <p:cNvSpPr>
            <a:spLocks noGrp="1"/>
          </p:cNvSpPr>
          <p:nvPr>
            <p:ph type="title"/>
          </p:nvPr>
        </p:nvSpPr>
        <p:spPr/>
        <p:txBody>
          <a:bodyPr/>
          <a:lstStyle>
            <a:lvl1pPr algn="l">
              <a:defRPr/>
            </a:lvl1pPr>
          </a:lstStyle>
          <a:p>
            <a:r>
              <a:rPr lang="en-US" smtClean="0"/>
              <a:t>Click to edit Master title style</a:t>
            </a:r>
            <a:endParaRPr lang="en-GB" dirty="0"/>
          </a:p>
        </p:txBody>
      </p:sp>
      <p:sp>
        <p:nvSpPr>
          <p:cNvPr id="12" name="Content Placeholder 2"/>
          <p:cNvSpPr>
            <a:spLocks noGrp="1" noChangeAspect="1"/>
          </p:cNvSpPr>
          <p:nvPr>
            <p:ph idx="13"/>
          </p:nvPr>
        </p:nvSpPr>
        <p:spPr>
          <a:xfrm>
            <a:off x="201600" y="3861048"/>
            <a:ext cx="8734096" cy="2376264"/>
          </a:xfrm>
        </p:spPr>
        <p:txBody>
          <a:bodyPr/>
          <a:lstStyle>
            <a:lvl1pPr marL="0" indent="0">
              <a:buNone/>
              <a:defRPr sz="1800"/>
            </a:lvl1pPr>
            <a:lvl2pPr>
              <a:defRPr sz="18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3"/>
          <p:cNvSpPr>
            <a:spLocks noGrp="1"/>
          </p:cNvSpPr>
          <p:nvPr>
            <p:ph type="dt" sz="half" idx="14"/>
          </p:nvPr>
        </p:nvSpPr>
        <p:spPr/>
        <p:txBody>
          <a:bodyPr/>
          <a:lstStyle>
            <a:lvl1pPr>
              <a:spcBef>
                <a:spcPts val="0"/>
              </a:spcBef>
              <a:buFontTx/>
              <a:buNone/>
              <a:defRPr/>
            </a:lvl1pPr>
          </a:lstStyle>
          <a:p>
            <a:pPr>
              <a:defRPr/>
            </a:pPr>
            <a:endParaRPr/>
          </a:p>
        </p:txBody>
      </p:sp>
      <p:sp>
        <p:nvSpPr>
          <p:cNvPr id="6" name="Footer Placeholder 4"/>
          <p:cNvSpPr>
            <a:spLocks noGrp="1"/>
          </p:cNvSpPr>
          <p:nvPr>
            <p:ph type="ftr" sz="quarter" idx="15"/>
          </p:nvPr>
        </p:nvSpPr>
        <p:spPr/>
        <p:txBody>
          <a:bodyPr/>
          <a:lstStyle>
            <a:lvl1pPr>
              <a:spcBef>
                <a:spcPts val="0"/>
              </a:spcBef>
              <a:buFontTx/>
              <a:buNone/>
              <a:defRPr/>
            </a:lvl1pPr>
          </a:lstStyle>
          <a:p>
            <a:pPr>
              <a:defRPr/>
            </a:pPr>
            <a:endParaRPr/>
          </a:p>
        </p:txBody>
      </p:sp>
      <p:sp>
        <p:nvSpPr>
          <p:cNvPr id="7" name="Slide Number Placeholder 5"/>
          <p:cNvSpPr>
            <a:spLocks noGrp="1"/>
          </p:cNvSpPr>
          <p:nvPr>
            <p:ph type="sldNum" sz="quarter" idx="16"/>
          </p:nvPr>
        </p:nvSpPr>
        <p:spPr/>
        <p:txBody>
          <a:bodyPr/>
          <a:lstStyle>
            <a:lvl1pPr>
              <a:spcBef>
                <a:spcPts val="0"/>
              </a:spcBef>
              <a:buFontTx/>
              <a:buNone/>
              <a:defRPr/>
            </a:lvl1pPr>
          </a:lstStyle>
          <a:p>
            <a:pPr>
              <a:defRPr/>
            </a:pPr>
            <a:fld id="{C01FF071-FCDF-4C4D-822E-E7E127499416}" type="slidenum">
              <a:rPr/>
              <a:pPr>
                <a:defRPr/>
              </a:pPr>
              <a:t>‹#›</a:t>
            </a:fld>
            <a:endParaRPr/>
          </a:p>
        </p:txBody>
      </p:sp>
    </p:spTree>
    <p:extLst>
      <p:ext uri="{BB962C8B-B14F-4D97-AF65-F5344CB8AC3E}">
        <p14:creationId xmlns:p14="http://schemas.microsoft.com/office/powerpoint/2010/main" val="3463363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estion review (1 Q)">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GB" dirty="0"/>
          </a:p>
        </p:txBody>
      </p:sp>
      <p:sp>
        <p:nvSpPr>
          <p:cNvPr id="3" name="Content Placeholder 2"/>
          <p:cNvSpPr>
            <a:spLocks noGrp="1" noChangeAspect="1"/>
          </p:cNvSpPr>
          <p:nvPr>
            <p:ph idx="1"/>
          </p:nvPr>
        </p:nvSpPr>
        <p:spPr>
          <a:xfrm>
            <a:off x="201600" y="1144800"/>
            <a:ext cx="4269600" cy="4996694"/>
          </a:xfrm>
        </p:spPr>
        <p:txBody>
          <a:bodyPr/>
          <a:lstStyle>
            <a:lvl1pPr marL="0" indent="0">
              <a:buNone/>
              <a:defRPr sz="1800"/>
            </a:lvl1pPr>
            <a:lvl2pPr>
              <a:defRPr sz="18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lvl1pPr>
              <a:spcBef>
                <a:spcPts val="0"/>
              </a:spcBef>
              <a:buFontTx/>
              <a:buNone/>
              <a:defRPr/>
            </a:lvl1pPr>
          </a:lstStyle>
          <a:p>
            <a:pPr>
              <a:defRPr/>
            </a:pPr>
            <a:endParaRPr/>
          </a:p>
        </p:txBody>
      </p:sp>
      <p:sp>
        <p:nvSpPr>
          <p:cNvPr id="5" name="Footer Placeholder 4"/>
          <p:cNvSpPr>
            <a:spLocks noGrp="1"/>
          </p:cNvSpPr>
          <p:nvPr>
            <p:ph type="ftr" sz="quarter" idx="11"/>
          </p:nvPr>
        </p:nvSpPr>
        <p:spPr/>
        <p:txBody>
          <a:bodyPr/>
          <a:lstStyle>
            <a:lvl1pPr>
              <a:spcBef>
                <a:spcPts val="0"/>
              </a:spcBef>
              <a:buFontTx/>
              <a:buNone/>
              <a:defRPr/>
            </a:lvl1pPr>
          </a:lstStyle>
          <a:p>
            <a:pPr>
              <a:defRPr/>
            </a:pPr>
            <a:endParaRPr/>
          </a:p>
        </p:txBody>
      </p:sp>
      <p:sp>
        <p:nvSpPr>
          <p:cNvPr id="6" name="Slide Number Placeholder 5"/>
          <p:cNvSpPr>
            <a:spLocks noGrp="1"/>
          </p:cNvSpPr>
          <p:nvPr>
            <p:ph type="sldNum" sz="quarter" idx="12"/>
          </p:nvPr>
        </p:nvSpPr>
        <p:spPr/>
        <p:txBody>
          <a:bodyPr/>
          <a:lstStyle>
            <a:lvl1pPr>
              <a:spcBef>
                <a:spcPts val="0"/>
              </a:spcBef>
              <a:buFontTx/>
              <a:buNone/>
              <a:defRPr/>
            </a:lvl1pPr>
          </a:lstStyle>
          <a:p>
            <a:pPr>
              <a:defRPr/>
            </a:pPr>
            <a:fld id="{D02A2FD7-C55F-4EAD-B3D9-139ED06B661A}" type="slidenum">
              <a:rPr/>
              <a:pPr>
                <a:defRPr/>
              </a:pPr>
              <a:t>‹#›</a:t>
            </a:fld>
            <a:endParaRPr/>
          </a:p>
        </p:txBody>
      </p:sp>
    </p:spTree>
    <p:extLst>
      <p:ext uri="{BB962C8B-B14F-4D97-AF65-F5344CB8AC3E}">
        <p14:creationId xmlns:p14="http://schemas.microsoft.com/office/powerpoint/2010/main" val="25633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estion review (2 Q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GB" dirty="0"/>
          </a:p>
        </p:txBody>
      </p:sp>
      <p:sp>
        <p:nvSpPr>
          <p:cNvPr id="3" name="Content Placeholder 2"/>
          <p:cNvSpPr>
            <a:spLocks noGrp="1" noChangeAspect="1"/>
          </p:cNvSpPr>
          <p:nvPr>
            <p:ph idx="1"/>
          </p:nvPr>
        </p:nvSpPr>
        <p:spPr>
          <a:xfrm>
            <a:off x="201600" y="1144799"/>
            <a:ext cx="4269600" cy="2500225"/>
          </a:xfrm>
        </p:spPr>
        <p:txBody>
          <a:bodyPr/>
          <a:lstStyle>
            <a:lvl1pPr marL="0" indent="0">
              <a:buNone/>
              <a:defRPr sz="1800"/>
            </a:lvl1pPr>
            <a:lvl2pPr>
              <a:defRPr sz="18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1" name="Content Placeholder 2"/>
          <p:cNvSpPr>
            <a:spLocks noGrp="1" noChangeAspect="1"/>
          </p:cNvSpPr>
          <p:nvPr>
            <p:ph idx="13"/>
          </p:nvPr>
        </p:nvSpPr>
        <p:spPr>
          <a:xfrm>
            <a:off x="230392" y="3717033"/>
            <a:ext cx="4269600" cy="2410636"/>
          </a:xfrm>
        </p:spPr>
        <p:txBody>
          <a:bodyPr/>
          <a:lstStyle>
            <a:lvl1pPr marL="0" indent="0">
              <a:buNone/>
              <a:defRPr sz="1800"/>
            </a:lvl1pPr>
            <a:lvl2pPr>
              <a:defRPr sz="18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3"/>
          <p:cNvSpPr>
            <a:spLocks noGrp="1"/>
          </p:cNvSpPr>
          <p:nvPr>
            <p:ph type="dt" sz="half" idx="14"/>
          </p:nvPr>
        </p:nvSpPr>
        <p:spPr/>
        <p:txBody>
          <a:bodyPr/>
          <a:lstStyle>
            <a:lvl1pPr>
              <a:spcBef>
                <a:spcPts val="0"/>
              </a:spcBef>
              <a:buFontTx/>
              <a:buNone/>
              <a:defRPr/>
            </a:lvl1pPr>
          </a:lstStyle>
          <a:p>
            <a:pPr>
              <a:defRPr/>
            </a:pPr>
            <a:endParaRPr/>
          </a:p>
        </p:txBody>
      </p:sp>
      <p:sp>
        <p:nvSpPr>
          <p:cNvPr id="6" name="Footer Placeholder 4"/>
          <p:cNvSpPr>
            <a:spLocks noGrp="1"/>
          </p:cNvSpPr>
          <p:nvPr>
            <p:ph type="ftr" sz="quarter" idx="15"/>
          </p:nvPr>
        </p:nvSpPr>
        <p:spPr/>
        <p:txBody>
          <a:bodyPr/>
          <a:lstStyle>
            <a:lvl1pPr>
              <a:spcBef>
                <a:spcPts val="0"/>
              </a:spcBef>
              <a:buFontTx/>
              <a:buNone/>
              <a:defRPr/>
            </a:lvl1pPr>
          </a:lstStyle>
          <a:p>
            <a:pPr>
              <a:defRPr/>
            </a:pPr>
            <a:endParaRPr/>
          </a:p>
        </p:txBody>
      </p:sp>
      <p:sp>
        <p:nvSpPr>
          <p:cNvPr id="7" name="Slide Number Placeholder 5"/>
          <p:cNvSpPr>
            <a:spLocks noGrp="1"/>
          </p:cNvSpPr>
          <p:nvPr>
            <p:ph type="sldNum" sz="quarter" idx="16"/>
          </p:nvPr>
        </p:nvSpPr>
        <p:spPr/>
        <p:txBody>
          <a:bodyPr/>
          <a:lstStyle>
            <a:lvl1pPr>
              <a:spcBef>
                <a:spcPts val="0"/>
              </a:spcBef>
              <a:buFontTx/>
              <a:buNone/>
              <a:defRPr/>
            </a:lvl1pPr>
          </a:lstStyle>
          <a:p>
            <a:pPr>
              <a:defRPr/>
            </a:pPr>
            <a:fld id="{256A1C4D-3AD8-44F1-A6CB-F28D9117C756}" type="slidenum">
              <a:rPr/>
              <a:pPr>
                <a:defRPr/>
              </a:pPr>
              <a:t>‹#›</a:t>
            </a:fld>
            <a:endParaRPr/>
          </a:p>
        </p:txBody>
      </p:sp>
    </p:spTree>
    <p:extLst>
      <p:ext uri="{BB962C8B-B14F-4D97-AF65-F5344CB8AC3E}">
        <p14:creationId xmlns:p14="http://schemas.microsoft.com/office/powerpoint/2010/main" val="2786066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estion review (2 Qs) + PDF">
    <p:spTree>
      <p:nvGrpSpPr>
        <p:cNvPr id="1" name=""/>
        <p:cNvGrpSpPr/>
        <p:nvPr/>
      </p:nvGrpSpPr>
      <p:grpSpPr>
        <a:xfrm>
          <a:off x="0" y="0"/>
          <a:ext cx="0" cy="0"/>
          <a:chOff x="0" y="0"/>
          <a:chExt cx="0" cy="0"/>
        </a:xfrm>
      </p:grpSpPr>
      <p:pic>
        <p:nvPicPr>
          <p:cNvPr id="5" name="Picture 10" descr="PDF icon indicates that supplementary material is available"/>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56550" y="5300663"/>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6"/>
          <p:cNvSpPr/>
          <p:nvPr userDrawn="1"/>
        </p:nvSpPr>
        <p:spPr>
          <a:xfrm>
            <a:off x="6443663" y="5445125"/>
            <a:ext cx="1728787" cy="576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fontAlgn="auto">
              <a:spcBef>
                <a:spcPts val="0"/>
              </a:spcBef>
              <a:spcAft>
                <a:spcPts val="0"/>
              </a:spcAft>
              <a:buFontTx/>
              <a:buNone/>
              <a:defRPr/>
            </a:pPr>
            <a:r>
              <a:rPr lang="en-US" sz="1050" b="1" dirty="0">
                <a:solidFill>
                  <a:srgbClr val="1F224E"/>
                </a:solidFill>
                <a:latin typeface="Myriad Pro" pitchFamily="34" charset="0"/>
              </a:rPr>
              <a:t>For the full candidate answer please see the supplementary document</a:t>
            </a:r>
          </a:p>
        </p:txBody>
      </p:sp>
      <p:sp>
        <p:nvSpPr>
          <p:cNvPr id="2" name="Title 1"/>
          <p:cNvSpPr>
            <a:spLocks noGrp="1"/>
          </p:cNvSpPr>
          <p:nvPr>
            <p:ph type="title"/>
          </p:nvPr>
        </p:nvSpPr>
        <p:spPr/>
        <p:txBody>
          <a:bodyPr/>
          <a:lstStyle>
            <a:lvl1pPr algn="l">
              <a:defRPr/>
            </a:lvl1pPr>
          </a:lstStyle>
          <a:p>
            <a:r>
              <a:rPr lang="en-US" dirty="0" smtClean="0"/>
              <a:t>Click to edit Master title style</a:t>
            </a:r>
            <a:endParaRPr lang="en-GB" dirty="0"/>
          </a:p>
        </p:txBody>
      </p:sp>
      <p:sp>
        <p:nvSpPr>
          <p:cNvPr id="13" name="Content Placeholder 2"/>
          <p:cNvSpPr>
            <a:spLocks noGrp="1" noChangeAspect="1"/>
          </p:cNvSpPr>
          <p:nvPr>
            <p:ph idx="1"/>
          </p:nvPr>
        </p:nvSpPr>
        <p:spPr>
          <a:xfrm>
            <a:off x="201600" y="1144799"/>
            <a:ext cx="4269600" cy="2500225"/>
          </a:xfrm>
        </p:spPr>
        <p:txBody>
          <a:bodyPr/>
          <a:lstStyle>
            <a:lvl1pPr marL="0" indent="0">
              <a:buNone/>
              <a:defRPr sz="1800"/>
            </a:lvl1pPr>
            <a:lvl2pPr>
              <a:defRPr sz="18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4" name="Content Placeholder 2"/>
          <p:cNvSpPr>
            <a:spLocks noGrp="1" noChangeAspect="1"/>
          </p:cNvSpPr>
          <p:nvPr>
            <p:ph idx="13"/>
          </p:nvPr>
        </p:nvSpPr>
        <p:spPr>
          <a:xfrm>
            <a:off x="230392" y="3717033"/>
            <a:ext cx="4269600" cy="2410636"/>
          </a:xfrm>
        </p:spPr>
        <p:txBody>
          <a:bodyPr/>
          <a:lstStyle>
            <a:lvl1pPr marL="0" indent="0">
              <a:buNone/>
              <a:defRPr sz="1800"/>
            </a:lvl1pPr>
            <a:lvl2pPr>
              <a:defRPr sz="18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Date Placeholder 3"/>
          <p:cNvSpPr>
            <a:spLocks noGrp="1"/>
          </p:cNvSpPr>
          <p:nvPr>
            <p:ph type="dt" sz="half" idx="14"/>
          </p:nvPr>
        </p:nvSpPr>
        <p:spPr/>
        <p:txBody>
          <a:bodyPr/>
          <a:lstStyle>
            <a:lvl1pPr>
              <a:spcBef>
                <a:spcPts val="0"/>
              </a:spcBef>
              <a:buFontTx/>
              <a:buNone/>
              <a:defRPr/>
            </a:lvl1pPr>
          </a:lstStyle>
          <a:p>
            <a:pPr>
              <a:defRPr/>
            </a:pPr>
            <a:endParaRPr/>
          </a:p>
        </p:txBody>
      </p:sp>
      <p:sp>
        <p:nvSpPr>
          <p:cNvPr id="8" name="Footer Placeholder 4"/>
          <p:cNvSpPr>
            <a:spLocks noGrp="1"/>
          </p:cNvSpPr>
          <p:nvPr>
            <p:ph type="ftr" sz="quarter" idx="15"/>
          </p:nvPr>
        </p:nvSpPr>
        <p:spPr/>
        <p:txBody>
          <a:bodyPr/>
          <a:lstStyle>
            <a:lvl1pPr>
              <a:spcBef>
                <a:spcPts val="0"/>
              </a:spcBef>
              <a:buFontTx/>
              <a:buNone/>
              <a:defRPr/>
            </a:lvl1pPr>
          </a:lstStyle>
          <a:p>
            <a:pPr>
              <a:defRPr/>
            </a:pPr>
            <a:endParaRPr/>
          </a:p>
        </p:txBody>
      </p:sp>
      <p:sp>
        <p:nvSpPr>
          <p:cNvPr id="9" name="Slide Number Placeholder 5"/>
          <p:cNvSpPr>
            <a:spLocks noGrp="1"/>
          </p:cNvSpPr>
          <p:nvPr>
            <p:ph type="sldNum" sz="quarter" idx="16"/>
          </p:nvPr>
        </p:nvSpPr>
        <p:spPr/>
        <p:txBody>
          <a:bodyPr/>
          <a:lstStyle>
            <a:lvl1pPr>
              <a:spcBef>
                <a:spcPts val="0"/>
              </a:spcBef>
              <a:buFontTx/>
              <a:buNone/>
              <a:defRPr/>
            </a:lvl1pPr>
          </a:lstStyle>
          <a:p>
            <a:pPr>
              <a:defRPr/>
            </a:pPr>
            <a:fld id="{FBB04FA5-34D0-44B3-A7FE-6F93D7397049}" type="slidenum">
              <a:rPr/>
              <a:pPr>
                <a:defRPr/>
              </a:pPr>
              <a:t>‹#›</a:t>
            </a:fld>
            <a:endParaRPr/>
          </a:p>
        </p:txBody>
      </p:sp>
    </p:spTree>
    <p:extLst>
      <p:ext uri="{BB962C8B-B14F-4D97-AF65-F5344CB8AC3E}">
        <p14:creationId xmlns:p14="http://schemas.microsoft.com/office/powerpoint/2010/main" val="3154325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3675" y="274638"/>
            <a:ext cx="8740775" cy="687387"/>
          </a:xfrm>
        </p:spPr>
        <p:txBody>
          <a:bodyPr/>
          <a:lstStyle/>
          <a:p>
            <a:r>
              <a:rPr lang="en-US" smtClean="0"/>
              <a:t>Click to edit Master title style</a:t>
            </a:r>
            <a:endParaRPr lang="en-GB"/>
          </a:p>
        </p:txBody>
      </p:sp>
      <p:sp>
        <p:nvSpPr>
          <p:cNvPr id="3" name="Content Placeholder 2"/>
          <p:cNvSpPr>
            <a:spLocks noGrp="1"/>
          </p:cNvSpPr>
          <p:nvPr>
            <p:ph idx="1"/>
          </p:nvPr>
        </p:nvSpPr>
        <p:spPr>
          <a:xfrm>
            <a:off x="201613" y="1144588"/>
            <a:ext cx="8740775" cy="4983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endParaRPr/>
          </a:p>
        </p:txBody>
      </p:sp>
      <p:sp>
        <p:nvSpPr>
          <p:cNvPr id="5" name="Footer Placeholder 4"/>
          <p:cNvSpPr>
            <a:spLocks noGrp="1"/>
          </p:cNvSpPr>
          <p:nvPr>
            <p:ph type="ftr" sz="quarter" idx="11"/>
          </p:nvPr>
        </p:nvSpPr>
        <p:spPr/>
        <p:txBody>
          <a:bodyPr/>
          <a:lstStyle>
            <a:lvl1pPr>
              <a:defRPr/>
            </a:lvl1pPr>
          </a:lstStyle>
          <a:p>
            <a:pPr>
              <a:defRPr/>
            </a:pPr>
            <a:endParaRPr/>
          </a:p>
        </p:txBody>
      </p:sp>
      <p:sp>
        <p:nvSpPr>
          <p:cNvPr id="6" name="Slide Number Placeholder 5"/>
          <p:cNvSpPr>
            <a:spLocks noGrp="1"/>
          </p:cNvSpPr>
          <p:nvPr>
            <p:ph type="sldNum" sz="quarter" idx="12"/>
          </p:nvPr>
        </p:nvSpPr>
        <p:spPr/>
        <p:txBody>
          <a:bodyPr/>
          <a:lstStyle>
            <a:lvl1pPr>
              <a:defRPr/>
            </a:lvl1pPr>
          </a:lstStyle>
          <a:p>
            <a:pPr>
              <a:defRPr/>
            </a:pPr>
            <a:fld id="{C1730E99-100D-4837-985B-C05D2CB8A040}" type="slidenum">
              <a:rPr/>
              <a:pPr>
                <a:defRPr/>
              </a:pPr>
              <a:t>‹#›</a:t>
            </a:fld>
            <a:endParaRPr/>
          </a:p>
        </p:txBody>
      </p:sp>
    </p:spTree>
    <p:extLst>
      <p:ext uri="{BB962C8B-B14F-4D97-AF65-F5344CB8AC3E}">
        <p14:creationId xmlns:p14="http://schemas.microsoft.com/office/powerpoint/2010/main" val="1378284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6"/>
          <p:cNvGrpSpPr>
            <a:grpSpLocks/>
          </p:cNvGrpSpPr>
          <p:nvPr/>
        </p:nvGrpSpPr>
        <p:grpSpPr bwMode="auto">
          <a:xfrm>
            <a:off x="0" y="6137275"/>
            <a:ext cx="9144000" cy="720725"/>
            <a:chOff x="0" y="6137240"/>
            <a:chExt cx="9144000" cy="720760"/>
          </a:xfrm>
        </p:grpSpPr>
        <p:sp>
          <p:nvSpPr>
            <p:cNvPr id="8" name="Rectangle 7"/>
            <p:cNvSpPr/>
            <p:nvPr/>
          </p:nvSpPr>
          <p:spPr>
            <a:xfrm>
              <a:off x="0" y="6137240"/>
              <a:ext cx="9144000" cy="720760"/>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Tx/>
                <a:buNone/>
                <a:defRPr/>
              </a:pPr>
              <a:endParaRPr lang="en-GB" sz="1800"/>
            </a:p>
          </p:txBody>
        </p:sp>
        <p:pic>
          <p:nvPicPr>
            <p:cNvPr id="1036" name="Picture 2" descr="C:\Users\karanvir.shergill\Desktop\OCR_NEW_3D_blue.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7856917" y="6287029"/>
              <a:ext cx="1035563" cy="42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7" name="Title Placeholder 1"/>
          <p:cNvSpPr>
            <a:spLocks noGrp="1"/>
          </p:cNvSpPr>
          <p:nvPr>
            <p:ph type="title"/>
          </p:nvPr>
        </p:nvSpPr>
        <p:spPr bwMode="auto">
          <a:xfrm>
            <a:off x="193675" y="274638"/>
            <a:ext cx="8740775"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smtClean="0"/>
              <a:t>Click to edit Master title style</a:t>
            </a:r>
          </a:p>
        </p:txBody>
      </p:sp>
      <p:sp>
        <p:nvSpPr>
          <p:cNvPr id="1028" name="Text Placeholder 2"/>
          <p:cNvSpPr>
            <a:spLocks noGrp="1"/>
          </p:cNvSpPr>
          <p:nvPr>
            <p:ph type="body" idx="1"/>
          </p:nvPr>
        </p:nvSpPr>
        <p:spPr bwMode="auto">
          <a:xfrm>
            <a:off x="201613" y="1144588"/>
            <a:ext cx="8740775" cy="498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smtClean="0"/>
              <a:t>Click to edit Master text styles</a:t>
            </a:r>
          </a:p>
          <a:p>
            <a:pPr lvl="1"/>
            <a:r>
              <a:rPr lang="en-GB" altLang="en-US" dirty="0" smtClean="0"/>
              <a:t>Second level</a:t>
            </a:r>
          </a:p>
          <a:p>
            <a:pPr lvl="2"/>
            <a:r>
              <a:rPr lang="en-GB" altLang="en-US" dirty="0" smtClean="0"/>
              <a:t>Third level</a:t>
            </a:r>
          </a:p>
          <a:p>
            <a:pPr lvl="3"/>
            <a:r>
              <a:rPr lang="en-GB" altLang="en-US" dirty="0" smtClean="0"/>
              <a:t>Fourth level</a:t>
            </a:r>
          </a:p>
          <a:p>
            <a:pPr lvl="4"/>
            <a:r>
              <a:rPr lang="en-GB" altLang="en-US" dirty="0" smtClean="0"/>
              <a:t>Fifth level</a:t>
            </a:r>
          </a:p>
        </p:txBody>
      </p:sp>
      <p:sp>
        <p:nvSpPr>
          <p:cNvPr id="4" name="Date Placeholder 3"/>
          <p:cNvSpPr>
            <a:spLocks noGrp="1"/>
          </p:cNvSpPr>
          <p:nvPr>
            <p:ph type="dt" sz="half" idx="2"/>
          </p:nvPr>
        </p:nvSpPr>
        <p:spPr>
          <a:xfrm>
            <a:off x="6807200" y="6357938"/>
            <a:ext cx="2133600" cy="365125"/>
          </a:xfrm>
          <a:prstGeom prst="rect">
            <a:avLst/>
          </a:prstGeom>
        </p:spPr>
        <p:txBody>
          <a:bodyPr anchor="ctr">
            <a:noAutofit/>
          </a:bodyPr>
          <a:lstStyle>
            <a:lvl1pPr algn="r" fontAlgn="auto">
              <a:spcAft>
                <a:spcPts val="0"/>
              </a:spcAft>
              <a:buFont typeface="Arial" panose="020B0604020202020204" pitchFamily="34" charset="0"/>
              <a:buNone/>
              <a:defRPr lang="en-GB" sz="1100" b="0" i="0" baseline="0">
                <a:solidFill>
                  <a:srgbClr val="CDCDCB"/>
                </a:solidFill>
                <a:latin typeface="Myriad Pro" charset="0"/>
                <a:cs typeface="+mn-cs"/>
              </a:defRPr>
            </a:lvl1pPr>
          </a:lstStyle>
          <a:p>
            <a:pPr>
              <a:defRPr/>
            </a:pPr>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anchor="ctr">
            <a:noAutofit/>
          </a:bodyPr>
          <a:lstStyle>
            <a:lvl1pPr algn="ctr" fontAlgn="auto">
              <a:spcAft>
                <a:spcPts val="0"/>
              </a:spcAft>
              <a:buFont typeface="Arial" panose="020B0604020202020204" pitchFamily="34" charset="0"/>
              <a:buNone/>
              <a:defRPr lang="en-GB" sz="1100" b="0" i="0" baseline="0">
                <a:solidFill>
                  <a:srgbClr val="CDCDCB"/>
                </a:solidFill>
                <a:latin typeface="Myriad Pro" charset="0"/>
                <a:cs typeface="+mn-cs"/>
              </a:defRPr>
            </a:lvl1pPr>
          </a:lstStyle>
          <a:p>
            <a:pPr>
              <a:defRPr/>
            </a:pPr>
            <a:endParaRPr/>
          </a:p>
        </p:txBody>
      </p:sp>
      <p:sp>
        <p:nvSpPr>
          <p:cNvPr id="6" name="Slide Number Placeholder 5"/>
          <p:cNvSpPr>
            <a:spLocks noGrp="1"/>
          </p:cNvSpPr>
          <p:nvPr>
            <p:ph type="sldNum" sz="quarter" idx="4"/>
          </p:nvPr>
        </p:nvSpPr>
        <p:spPr>
          <a:xfrm>
            <a:off x="201613" y="6356350"/>
            <a:ext cx="2133600" cy="365125"/>
          </a:xfrm>
          <a:prstGeom prst="rect">
            <a:avLst/>
          </a:prstGeom>
        </p:spPr>
        <p:txBody>
          <a:bodyPr anchor="ctr">
            <a:noAutofit/>
          </a:bodyPr>
          <a:lstStyle>
            <a:lvl1pPr algn="l" fontAlgn="auto">
              <a:spcAft>
                <a:spcPts val="0"/>
              </a:spcAft>
              <a:buFont typeface="Arial" panose="020B0604020202020204" pitchFamily="34" charset="0"/>
              <a:buNone/>
              <a:defRPr lang="en-GB" sz="1100" b="0" i="0" baseline="0">
                <a:solidFill>
                  <a:srgbClr val="CDCDCB"/>
                </a:solidFill>
                <a:latin typeface="Myriad Pro" charset="0"/>
                <a:cs typeface="+mn-cs"/>
              </a:defRPr>
            </a:lvl1pPr>
          </a:lstStyle>
          <a:p>
            <a:pPr>
              <a:defRPr/>
            </a:pPr>
            <a:fld id="{7EBA5B97-84CC-46D0-8294-FC9D8871F20A}" type="slidenum">
              <a:rPr/>
              <a:pPr>
                <a:defRPr/>
              </a:pPr>
              <a:t>‹#›</a:t>
            </a:fld>
            <a:endParaRPr/>
          </a:p>
        </p:txBody>
      </p:sp>
      <p:grpSp>
        <p:nvGrpSpPr>
          <p:cNvPr id="1032" name="Group 12"/>
          <p:cNvGrpSpPr>
            <a:grpSpLocks/>
          </p:cNvGrpSpPr>
          <p:nvPr/>
        </p:nvGrpSpPr>
        <p:grpSpPr bwMode="auto">
          <a:xfrm>
            <a:off x="0" y="863600"/>
            <a:ext cx="6516688" cy="134938"/>
            <a:chOff x="0" y="3887527"/>
            <a:chExt cx="4932040" cy="91058"/>
          </a:xfrm>
        </p:grpSpPr>
        <p:cxnSp>
          <p:nvCxnSpPr>
            <p:cNvPr id="14" name="Straight Connector 13"/>
            <p:cNvCxnSpPr/>
            <p:nvPr/>
          </p:nvCxnSpPr>
          <p:spPr>
            <a:xfrm>
              <a:off x="0" y="3933592"/>
              <a:ext cx="4932040" cy="0"/>
            </a:xfrm>
            <a:prstGeom prst="line">
              <a:avLst/>
            </a:prstGeom>
            <a:ln w="15875">
              <a:solidFill>
                <a:srgbClr val="20234E"/>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932040" y="3887527"/>
              <a:ext cx="0" cy="91058"/>
            </a:xfrm>
            <a:prstGeom prst="line">
              <a:avLst/>
            </a:prstGeom>
            <a:ln w="15875">
              <a:solidFill>
                <a:srgbClr val="20234E"/>
              </a:solidFill>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3717" r:id="rId1"/>
    <p:sldLayoutId id="2147483715" r:id="rId2"/>
    <p:sldLayoutId id="2147483718" r:id="rId3"/>
    <p:sldLayoutId id="2147483719" r:id="rId4"/>
    <p:sldLayoutId id="2147483720" r:id="rId5"/>
    <p:sldLayoutId id="2147483721" r:id="rId6"/>
    <p:sldLayoutId id="2147483722" r:id="rId7"/>
    <p:sldLayoutId id="2147483716" r:id="rId8"/>
  </p:sldLayoutIdLst>
  <p:timing>
    <p:tnLst>
      <p:par>
        <p:cTn id="1" dur="indefinite" restart="never" nodeType="tmRoot"/>
      </p:par>
    </p:tnLst>
  </p:timing>
  <p:txStyles>
    <p:titleStyle>
      <a:lvl1pPr algn="ctr" rtl="0" eaLnBrk="0" fontAlgn="base" hangingPunct="0">
        <a:spcBef>
          <a:spcPct val="0"/>
        </a:spcBef>
        <a:spcAft>
          <a:spcPct val="0"/>
        </a:spcAft>
        <a:defRPr lang="en-GB" sz="3200" b="1" i="1" kern="1200">
          <a:solidFill>
            <a:srgbClr val="1F224E"/>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3200" b="1" i="1">
          <a:solidFill>
            <a:srgbClr val="1F224E"/>
          </a:solidFill>
          <a:latin typeface="Myriad Pro" pitchFamily="34" charset="0"/>
        </a:defRPr>
      </a:lvl2pPr>
      <a:lvl3pPr algn="ctr" rtl="0" eaLnBrk="0" fontAlgn="base" hangingPunct="0">
        <a:spcBef>
          <a:spcPct val="0"/>
        </a:spcBef>
        <a:spcAft>
          <a:spcPct val="0"/>
        </a:spcAft>
        <a:defRPr sz="3200" b="1" i="1">
          <a:solidFill>
            <a:srgbClr val="1F224E"/>
          </a:solidFill>
          <a:latin typeface="Myriad Pro" pitchFamily="34" charset="0"/>
        </a:defRPr>
      </a:lvl3pPr>
      <a:lvl4pPr algn="ctr" rtl="0" eaLnBrk="0" fontAlgn="base" hangingPunct="0">
        <a:spcBef>
          <a:spcPct val="0"/>
        </a:spcBef>
        <a:spcAft>
          <a:spcPct val="0"/>
        </a:spcAft>
        <a:defRPr sz="3200" b="1" i="1">
          <a:solidFill>
            <a:srgbClr val="1F224E"/>
          </a:solidFill>
          <a:latin typeface="Myriad Pro" pitchFamily="34" charset="0"/>
        </a:defRPr>
      </a:lvl4pPr>
      <a:lvl5pPr algn="ctr" rtl="0" eaLnBrk="0" fontAlgn="base" hangingPunct="0">
        <a:spcBef>
          <a:spcPct val="0"/>
        </a:spcBef>
        <a:spcAft>
          <a:spcPct val="0"/>
        </a:spcAft>
        <a:defRPr sz="3200" b="1" i="1">
          <a:solidFill>
            <a:srgbClr val="1F224E"/>
          </a:solidFill>
          <a:latin typeface="Myriad Pro" pitchFamily="34" charset="0"/>
        </a:defRPr>
      </a:lvl5pPr>
      <a:lvl6pPr marL="457200" algn="ctr" rtl="0" fontAlgn="base">
        <a:spcBef>
          <a:spcPct val="0"/>
        </a:spcBef>
        <a:spcAft>
          <a:spcPct val="0"/>
        </a:spcAft>
        <a:defRPr sz="3200" b="1" i="1">
          <a:solidFill>
            <a:srgbClr val="1F224E"/>
          </a:solidFill>
          <a:latin typeface="Myriad Pro" pitchFamily="34" charset="0"/>
        </a:defRPr>
      </a:lvl6pPr>
      <a:lvl7pPr marL="914400" algn="ctr" rtl="0" fontAlgn="base">
        <a:spcBef>
          <a:spcPct val="0"/>
        </a:spcBef>
        <a:spcAft>
          <a:spcPct val="0"/>
        </a:spcAft>
        <a:defRPr sz="3200" b="1" i="1">
          <a:solidFill>
            <a:srgbClr val="1F224E"/>
          </a:solidFill>
          <a:latin typeface="Myriad Pro" pitchFamily="34" charset="0"/>
        </a:defRPr>
      </a:lvl7pPr>
      <a:lvl8pPr marL="1371600" algn="ctr" rtl="0" fontAlgn="base">
        <a:spcBef>
          <a:spcPct val="0"/>
        </a:spcBef>
        <a:spcAft>
          <a:spcPct val="0"/>
        </a:spcAft>
        <a:defRPr sz="3200" b="1" i="1">
          <a:solidFill>
            <a:srgbClr val="1F224E"/>
          </a:solidFill>
          <a:latin typeface="Myriad Pro" pitchFamily="34" charset="0"/>
        </a:defRPr>
      </a:lvl8pPr>
      <a:lvl9pPr marL="1828800" algn="ctr" rtl="0" fontAlgn="base">
        <a:spcBef>
          <a:spcPct val="0"/>
        </a:spcBef>
        <a:spcAft>
          <a:spcPct val="0"/>
        </a:spcAft>
        <a:defRPr sz="3200" b="1" i="1">
          <a:solidFill>
            <a:srgbClr val="1F224E"/>
          </a:solidFill>
          <a:latin typeface="Myriad Pro" pitchFamily="34" charset="0"/>
        </a:defRPr>
      </a:lvl9pPr>
    </p:titleStyle>
    <p:bodyStyle>
      <a:lvl1pPr marL="342900" indent="-342900" algn="l" rtl="0" eaLnBrk="0" fontAlgn="base" hangingPunct="0">
        <a:spcBef>
          <a:spcPct val="20000"/>
        </a:spcBef>
        <a:spcAft>
          <a:spcPct val="0"/>
        </a:spcAft>
        <a:buFont typeface="Arial" pitchFamily="34" charset="0"/>
        <a:buChar char="•"/>
        <a:defRPr lang="en-US" sz="3200" kern="1200" dirty="0">
          <a:solidFill>
            <a:srgbClr val="1F224E"/>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pitchFamily="34" charset="0"/>
        <a:buChar char="–"/>
        <a:defRPr lang="en-US" sz="2800" kern="1200" dirty="0">
          <a:solidFill>
            <a:srgbClr val="1F224E"/>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pitchFamily="34" charset="0"/>
        <a:buChar char="•"/>
        <a:defRPr lang="en-US" sz="2400" kern="1200" dirty="0">
          <a:solidFill>
            <a:srgbClr val="1F224E"/>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pitchFamily="34" charset="0"/>
        <a:buChar char="–"/>
        <a:defRPr lang="en-US" sz="2000" kern="1200" dirty="0">
          <a:solidFill>
            <a:srgbClr val="1F224E"/>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pitchFamily="34" charset="0"/>
        <a:buChar char="»"/>
        <a:defRPr lang="en-GB" sz="2000" kern="1200" dirty="0">
          <a:solidFill>
            <a:srgbClr val="1F224E"/>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mailto:resources.feedback@ocr.org.uk" TargetMode="External"/><Relationship Id="rId7" Type="http://schemas.openxmlformats.org/officeDocument/2006/relationships/hyperlink" Target="http://www.ocr.org.uk/i-want-to/find-resource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www.ocr.org.uk/expression-of-interest" TargetMode="External"/><Relationship Id="rId5" Type="http://schemas.openxmlformats.org/officeDocument/2006/relationships/hyperlink" Target="mailto:resources.feedback@ocr.org.uk?subject=I%20disliked%20this%20RTEA%20presentation%20-%20GCE%20Biology%20B%20(Advancing%20Biology)%20Advanced%20Subsidiary%20Unit%20H022/01%20Breadth%20in%20biology" TargetMode="External"/><Relationship Id="rId4" Type="http://schemas.openxmlformats.org/officeDocument/2006/relationships/hyperlink" Target="mailto:resources.feedback@ocr.org.uk?subject=I%20liked%20this%20RTEA%20presentation%20-%20GCE%20Biology%20B%20(Advancing%20Biology)%20Advanced%20Subsidiary%20Unit%20H022/01%20Breadth%20in%20biology"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3"/>
          <p:cNvSpPr>
            <a:spLocks noGrp="1"/>
          </p:cNvSpPr>
          <p:nvPr>
            <p:ph type="ctrTitle"/>
          </p:nvPr>
        </p:nvSpPr>
        <p:spPr>
          <a:xfrm>
            <a:off x="201600" y="1423792"/>
            <a:ext cx="8690880" cy="1933200"/>
          </a:xfrm>
        </p:spPr>
        <p:txBody>
          <a:bodyPr/>
          <a:lstStyle/>
          <a:p>
            <a:pPr algn="l"/>
            <a:r>
              <a:rPr lang="en-US" altLang="en-US" sz="4000" dirty="0" smtClean="0"/>
              <a:t>GCE Biology B </a:t>
            </a:r>
            <a:br>
              <a:rPr lang="en-US" altLang="en-US" sz="4000" dirty="0" smtClean="0"/>
            </a:br>
            <a:r>
              <a:rPr lang="en-US" altLang="en-US" sz="4000" dirty="0" smtClean="0"/>
              <a:t>(Advancing Biology) </a:t>
            </a:r>
            <a:br>
              <a:rPr lang="en-US" altLang="en-US" sz="4000" dirty="0" smtClean="0"/>
            </a:br>
            <a:r>
              <a:rPr lang="en-US" altLang="en-US" sz="4000" dirty="0" smtClean="0"/>
              <a:t>Advanced Subsidiary H022/01 </a:t>
            </a:r>
            <a:br>
              <a:rPr lang="en-US" altLang="en-US" sz="4000" dirty="0" smtClean="0"/>
            </a:br>
            <a:r>
              <a:rPr lang="en-US" altLang="en-US" sz="4000" smtClean="0"/>
              <a:t>FOUNDATIONS of </a:t>
            </a:r>
            <a:r>
              <a:rPr lang="en-US" altLang="en-US" sz="4000" dirty="0" smtClean="0"/>
              <a:t>biology</a:t>
            </a:r>
            <a:r>
              <a:rPr lang="en-US" altLang="en-US" dirty="0" smtClean="0"/>
              <a:t/>
            </a:r>
            <a:br>
              <a:rPr lang="en-US" altLang="en-US" dirty="0" smtClean="0"/>
            </a:br>
            <a:endParaRPr lang="en-US" altLang="en-US" dirty="0" smtClean="0"/>
          </a:p>
        </p:txBody>
      </p:sp>
      <p:sp>
        <p:nvSpPr>
          <p:cNvPr id="8196" name="Subtitle 4"/>
          <p:cNvSpPr>
            <a:spLocks noGrp="1"/>
          </p:cNvSpPr>
          <p:nvPr>
            <p:ph type="subTitle" idx="1"/>
          </p:nvPr>
        </p:nvSpPr>
        <p:spPr/>
        <p:txBody>
          <a:bodyPr/>
          <a:lstStyle/>
          <a:p>
            <a:r>
              <a:rPr lang="en-US" altLang="en-US" dirty="0" smtClean="0"/>
              <a:t>Reviewing the external assessment from June 2016</a:t>
            </a:r>
          </a:p>
        </p:txBody>
      </p:sp>
      <p:sp>
        <p:nvSpPr>
          <p:cNvPr id="8195" name="Text Placeholder 5"/>
          <p:cNvSpPr>
            <a:spLocks noGrp="1"/>
          </p:cNvSpPr>
          <p:nvPr>
            <p:ph type="body" sz="quarter" idx="13"/>
          </p:nvPr>
        </p:nvSpPr>
        <p:spPr>
          <a:xfrm>
            <a:off x="201600" y="1071802"/>
            <a:ext cx="4660900" cy="431800"/>
          </a:xfrm>
        </p:spPr>
        <p:txBody>
          <a:bodyPr/>
          <a:lstStyle/>
          <a:p>
            <a:r>
              <a:rPr lang="en-GB" altLang="en-US" smtClean="0"/>
              <a:t>Reviewing the Assessment Material 2016</a:t>
            </a: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p:txBody>
          <a:bodyPr/>
          <a:lstStyle/>
          <a:p>
            <a:r>
              <a:rPr lang="en-GB" altLang="en-US" smtClean="0"/>
              <a:t>Section A: Q4</a:t>
            </a:r>
          </a:p>
        </p:txBody>
      </p:sp>
      <p:sp>
        <p:nvSpPr>
          <p:cNvPr id="17411" name="Rectangle 5"/>
          <p:cNvSpPr>
            <a:spLocks noGrp="1"/>
          </p:cNvSpPr>
          <p:nvPr>
            <p:ph type="body" idx="1"/>
          </p:nvPr>
        </p:nvSpPr>
        <p:spPr>
          <a:xfrm>
            <a:off x="201600" y="1144800"/>
            <a:ext cx="8690880" cy="4996694"/>
          </a:xfrm>
        </p:spPr>
        <p:txBody>
          <a:bodyPr/>
          <a:lstStyle/>
          <a:p>
            <a:r>
              <a:rPr lang="en-GB" altLang="en-US" dirty="0" smtClean="0"/>
              <a:t>It is possible that the missing value in the pie chart distracted candidates from the relatively simple manipulation of the formula for the calculation. In this example the candidate has wisely started by writing in the missing value. Candidates should be encouraged to annotate the script to help them answer the questions.</a:t>
            </a:r>
          </a:p>
        </p:txBody>
      </p:sp>
      <p:pic>
        <p:nvPicPr>
          <p:cNvPr id="17412" name="Picture 2" title="Screenshot of Question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75656" y="2411101"/>
            <a:ext cx="5545311" cy="4034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6"/>
          <p:cNvSpPr>
            <a:spLocks noGrp="1"/>
          </p:cNvSpPr>
          <p:nvPr>
            <p:ph type="title"/>
          </p:nvPr>
        </p:nvSpPr>
        <p:spPr/>
        <p:txBody>
          <a:bodyPr/>
          <a:lstStyle/>
          <a:p>
            <a:r>
              <a:rPr lang="en-GB" altLang="en-US" smtClean="0"/>
              <a:t>Section A: Q5</a:t>
            </a:r>
          </a:p>
        </p:txBody>
      </p:sp>
      <p:sp>
        <p:nvSpPr>
          <p:cNvPr id="18435" name="Rectangle 5"/>
          <p:cNvSpPr>
            <a:spLocks noGrp="1"/>
          </p:cNvSpPr>
          <p:nvPr>
            <p:ph type="body" idx="1"/>
          </p:nvPr>
        </p:nvSpPr>
        <p:spPr>
          <a:xfrm>
            <a:off x="201600" y="1144800"/>
            <a:ext cx="8690880" cy="4996694"/>
          </a:xfrm>
        </p:spPr>
        <p:txBody>
          <a:bodyPr/>
          <a:lstStyle/>
          <a:p>
            <a:r>
              <a:rPr lang="en-GB" altLang="en-US" dirty="0" smtClean="0"/>
              <a:t>Candidates needed to use their knowledge of Simpson’s Index of Diversity as a number between 0 and 1, where higher numbers indicate greater diversity, and link this to greater resilience to environmental change</a:t>
            </a:r>
          </a:p>
        </p:txBody>
      </p:sp>
      <p:pic>
        <p:nvPicPr>
          <p:cNvPr id="18436" name="Picture 3" title="Screenshot of Question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7584" y="2204864"/>
            <a:ext cx="6770687" cy="409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p:cNvSpPr>
            <a:spLocks noGrp="1"/>
          </p:cNvSpPr>
          <p:nvPr>
            <p:ph type="title"/>
          </p:nvPr>
        </p:nvSpPr>
        <p:spPr/>
        <p:txBody>
          <a:bodyPr/>
          <a:lstStyle/>
          <a:p>
            <a:r>
              <a:rPr lang="en-GB" altLang="en-US" smtClean="0"/>
              <a:t>Section A: Q8</a:t>
            </a:r>
          </a:p>
        </p:txBody>
      </p:sp>
      <p:sp>
        <p:nvSpPr>
          <p:cNvPr id="19459" name="Rectangle 5"/>
          <p:cNvSpPr>
            <a:spLocks noGrp="1"/>
          </p:cNvSpPr>
          <p:nvPr>
            <p:ph type="body" idx="1"/>
          </p:nvPr>
        </p:nvSpPr>
        <p:spPr>
          <a:xfrm>
            <a:off x="201600" y="1144800"/>
            <a:ext cx="8618872" cy="4996694"/>
          </a:xfrm>
        </p:spPr>
        <p:txBody>
          <a:bodyPr/>
          <a:lstStyle/>
          <a:p>
            <a:r>
              <a:rPr lang="en-US" altLang="en-US" dirty="0" smtClean="0"/>
              <a:t>Candidates with a good understanding of the formation of a disaccharide by a condensation reaction could identify the correct formula for lactose. </a:t>
            </a:r>
          </a:p>
          <a:p>
            <a:r>
              <a:rPr lang="en-US" altLang="en-US" dirty="0" smtClean="0"/>
              <a:t>Some candidates, as in this example, simply added together the formulae of the two </a:t>
            </a:r>
            <a:r>
              <a:rPr lang="en-US" altLang="en-US" dirty="0" err="1" smtClean="0"/>
              <a:t>monosaccharides</a:t>
            </a:r>
            <a:r>
              <a:rPr lang="en-US" altLang="en-US" dirty="0" smtClean="0"/>
              <a:t> without removing the molecule of water from the total thereby giving option B as an incorrect response</a:t>
            </a:r>
          </a:p>
        </p:txBody>
      </p:sp>
      <p:pic>
        <p:nvPicPr>
          <p:cNvPr id="19460" name="Picture 2" title="Screenshot of Question 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0825" y="2751138"/>
            <a:ext cx="8172450" cy="350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6"/>
          <p:cNvSpPr>
            <a:spLocks noGrp="1"/>
          </p:cNvSpPr>
          <p:nvPr>
            <p:ph type="title"/>
          </p:nvPr>
        </p:nvSpPr>
        <p:spPr/>
        <p:txBody>
          <a:bodyPr/>
          <a:lstStyle/>
          <a:p>
            <a:r>
              <a:rPr lang="en-GB" altLang="en-US" smtClean="0"/>
              <a:t>Section A: Q17</a:t>
            </a:r>
          </a:p>
        </p:txBody>
      </p:sp>
      <p:sp>
        <p:nvSpPr>
          <p:cNvPr id="20483" name="Rectangle 5"/>
          <p:cNvSpPr>
            <a:spLocks noGrp="1"/>
          </p:cNvSpPr>
          <p:nvPr>
            <p:ph type="body" idx="1"/>
          </p:nvPr>
        </p:nvSpPr>
        <p:spPr>
          <a:xfrm>
            <a:off x="201600" y="1144800"/>
            <a:ext cx="8618872" cy="4996694"/>
          </a:xfrm>
        </p:spPr>
        <p:txBody>
          <a:bodyPr/>
          <a:lstStyle/>
          <a:p>
            <a:r>
              <a:rPr lang="en-US" altLang="en-US" dirty="0" smtClean="0"/>
              <a:t>Many candidates correctly read the ECG trace and spotted the timescale leading them to option </a:t>
            </a:r>
            <a:r>
              <a:rPr lang="en-US" altLang="en-US" b="1" dirty="0" smtClean="0"/>
              <a:t>D</a:t>
            </a:r>
            <a:r>
              <a:rPr lang="en-US" altLang="en-US" dirty="0" smtClean="0"/>
              <a:t> as the correct response.</a:t>
            </a:r>
          </a:p>
        </p:txBody>
      </p:sp>
      <p:pic>
        <p:nvPicPr>
          <p:cNvPr id="20484" name="Picture 2" title="Screenshot of Question 1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15615" y="1849293"/>
            <a:ext cx="6336109" cy="48610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6"/>
          <p:cNvSpPr>
            <a:spLocks noGrp="1"/>
          </p:cNvSpPr>
          <p:nvPr>
            <p:ph type="title"/>
          </p:nvPr>
        </p:nvSpPr>
        <p:spPr/>
        <p:txBody>
          <a:bodyPr/>
          <a:lstStyle/>
          <a:p>
            <a:r>
              <a:rPr lang="en-GB" altLang="en-US" smtClean="0"/>
              <a:t>Section A: Q19</a:t>
            </a:r>
          </a:p>
        </p:txBody>
      </p:sp>
      <p:sp>
        <p:nvSpPr>
          <p:cNvPr id="21507" name="Rectangle 5"/>
          <p:cNvSpPr>
            <a:spLocks noGrp="1"/>
          </p:cNvSpPr>
          <p:nvPr>
            <p:ph type="body" idx="1"/>
          </p:nvPr>
        </p:nvSpPr>
        <p:spPr>
          <a:xfrm>
            <a:off x="201600" y="1144800"/>
            <a:ext cx="8618872" cy="4996694"/>
          </a:xfrm>
        </p:spPr>
        <p:txBody>
          <a:bodyPr/>
          <a:lstStyle/>
          <a:p>
            <a:r>
              <a:rPr lang="en-US" altLang="en-US" dirty="0" smtClean="0"/>
              <a:t>This was a tough mathematical challenge at the end of this section and there were some omissions. Switching between units of volume i.e. mm</a:t>
            </a:r>
            <a:r>
              <a:rPr lang="en-US" altLang="en-US" baseline="30000" dirty="0" smtClean="0"/>
              <a:t>3</a:t>
            </a:r>
            <a:r>
              <a:rPr lang="en-US" altLang="en-US" dirty="0" smtClean="0"/>
              <a:t> and cm</a:t>
            </a:r>
            <a:r>
              <a:rPr lang="en-US" altLang="en-US" baseline="30000" dirty="0" smtClean="0"/>
              <a:t>3</a:t>
            </a:r>
            <a:r>
              <a:rPr lang="en-US" altLang="en-US" dirty="0" smtClean="0"/>
              <a:t> and expressing numbers as ‘powers of 10’ proved difficult for many candidates.</a:t>
            </a:r>
          </a:p>
        </p:txBody>
      </p:sp>
      <p:pic>
        <p:nvPicPr>
          <p:cNvPr id="21508" name="Picture 3" title="Screenshot of Question 19"/>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7050" y="2133600"/>
            <a:ext cx="7143750" cy="4524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p:txBody>
          <a:bodyPr/>
          <a:lstStyle/>
          <a:p>
            <a:r>
              <a:rPr lang="en-GB" altLang="en-US" smtClean="0"/>
              <a:t>Section B: Question 21</a:t>
            </a:r>
          </a:p>
        </p:txBody>
      </p:sp>
      <p:sp>
        <p:nvSpPr>
          <p:cNvPr id="22531" name="Rectangle 4"/>
          <p:cNvSpPr>
            <a:spLocks noGrp="1"/>
          </p:cNvSpPr>
          <p:nvPr>
            <p:ph type="body" sz="half" idx="1"/>
          </p:nvPr>
        </p:nvSpPr>
        <p:spPr>
          <a:xfrm>
            <a:off x="201600" y="1144800"/>
            <a:ext cx="4010360" cy="4996694"/>
          </a:xfrm>
        </p:spPr>
        <p:txBody>
          <a:bodyPr/>
          <a:lstStyle/>
          <a:p>
            <a:r>
              <a:rPr lang="en-GB" altLang="en-US" dirty="0" smtClean="0"/>
              <a:t>Practical skills from module1 were being assessed in the context of the haemolysis of erythrocytes with emphasis on AO2 and AO3.</a:t>
            </a:r>
          </a:p>
          <a:p>
            <a:r>
              <a:rPr lang="en-GB" altLang="en-US" dirty="0" smtClean="0"/>
              <a:t>A coloured insert was included to show the appearance of erythrocytes suspended in different concentrations of sodium chloride solution.</a:t>
            </a:r>
          </a:p>
          <a:p>
            <a:r>
              <a:rPr lang="en-GB" altLang="en-US" dirty="0" smtClean="0"/>
              <a:t>For </a:t>
            </a:r>
            <a:r>
              <a:rPr lang="en-GB" altLang="en-US" b="1" dirty="0" smtClean="0"/>
              <a:t>Q21(a)</a:t>
            </a:r>
            <a:r>
              <a:rPr lang="en-GB" altLang="en-US" dirty="0" smtClean="0"/>
              <a:t> 2 marks were available for </a:t>
            </a:r>
            <a:r>
              <a:rPr lang="en-GB" altLang="en-US" b="1" dirty="0" smtClean="0"/>
              <a:t>explaining</a:t>
            </a:r>
            <a:r>
              <a:rPr lang="en-GB" altLang="en-US" dirty="0" smtClean="0"/>
              <a:t> the results for test tube </a:t>
            </a:r>
            <a:r>
              <a:rPr lang="en-GB" altLang="en-US" b="1" dirty="0" smtClean="0"/>
              <a:t>B</a:t>
            </a:r>
            <a:r>
              <a:rPr lang="en-GB" altLang="en-US" dirty="0" smtClean="0"/>
              <a:t> and good responses offered details regarding osmosis and correctly referred to differences in water potential. Responses describing the results or repeating the question stem stating that haemolysis had occurred did not gain credit.</a:t>
            </a:r>
          </a:p>
          <a:p>
            <a:endParaRPr lang="en-GB" altLang="en-US" dirty="0" smtClean="0"/>
          </a:p>
        </p:txBody>
      </p:sp>
      <p:pic>
        <p:nvPicPr>
          <p:cNvPr id="22532" name="Picture 5" title="Screenshot of Question 21"/>
          <p:cNvPicPr>
            <a:picLocks noGrp="1" noChangeAspect="1" noChangeArrowheads="1"/>
          </p:cNvPicPr>
          <p:nvPr>
            <p:ph type="body" sz="half" idx="4294967295"/>
          </p:nvPr>
        </p:nvPicPr>
        <p:blipFill>
          <a:blip r:embed="rId3" cstate="screen">
            <a:extLst>
              <a:ext uri="{28A0092B-C50C-407E-A947-70E740481C1C}">
                <a14:useLocalDpi xmlns:a14="http://schemas.microsoft.com/office/drawing/2010/main"/>
              </a:ext>
            </a:extLst>
          </a:blip>
          <a:srcRect/>
          <a:stretch>
            <a:fillRect/>
          </a:stretch>
        </p:blipFill>
        <p:spPr>
          <a:xfrm>
            <a:off x="4211961" y="3789363"/>
            <a:ext cx="4932040" cy="2298700"/>
          </a:xfrm>
        </p:spPr>
      </p:pic>
      <p:pic>
        <p:nvPicPr>
          <p:cNvPr id="22533" name="Picture 10" title="Screenshot of Question 2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67175" y="1773238"/>
            <a:ext cx="4932363" cy="1830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p:txBody>
          <a:bodyPr/>
          <a:lstStyle/>
          <a:p>
            <a:r>
              <a:rPr lang="en-GB" altLang="en-US" smtClean="0"/>
              <a:t>Question 21(b)</a:t>
            </a:r>
          </a:p>
        </p:txBody>
      </p:sp>
      <p:sp>
        <p:nvSpPr>
          <p:cNvPr id="23555" name="Rectangle 4"/>
          <p:cNvSpPr>
            <a:spLocks noGrp="1"/>
          </p:cNvSpPr>
          <p:nvPr>
            <p:ph type="body" sz="half" idx="1"/>
          </p:nvPr>
        </p:nvSpPr>
        <p:spPr>
          <a:xfrm>
            <a:off x="201600" y="1144800"/>
            <a:ext cx="4010360" cy="4996694"/>
          </a:xfrm>
        </p:spPr>
        <p:txBody>
          <a:bodyPr/>
          <a:lstStyle/>
          <a:p>
            <a:r>
              <a:rPr lang="en-GB" altLang="en-US" dirty="0" smtClean="0"/>
              <a:t>There were various correct responses for </a:t>
            </a:r>
            <a:r>
              <a:rPr lang="en-GB" altLang="en-US" b="1" dirty="0" smtClean="0"/>
              <a:t>Q21(b)</a:t>
            </a:r>
            <a:r>
              <a:rPr lang="en-GB" altLang="en-US" dirty="0" smtClean="0"/>
              <a:t> and the majority of candidates had the idea that time was needed for haemolysis or osmosis to occur.</a:t>
            </a:r>
          </a:p>
          <a:p>
            <a:r>
              <a:rPr lang="en-GB" altLang="en-US" dirty="0" smtClean="0"/>
              <a:t>A common misconception was that these processes needed time for a ‘reaction’ to occur and such responses could not be credited.</a:t>
            </a:r>
          </a:p>
          <a:p>
            <a:endParaRPr lang="en-GB" altLang="en-US" dirty="0" smtClean="0"/>
          </a:p>
        </p:txBody>
      </p:sp>
      <p:pic>
        <p:nvPicPr>
          <p:cNvPr id="23556" name="Picture 5" title="Screenshot of Question 21b"/>
          <p:cNvPicPr>
            <a:picLocks noGrp="1" noChangeAspect="1" noChangeArrowheads="1"/>
          </p:cNvPicPr>
          <p:nvPr>
            <p:ph type="body" sz="half" idx="4294967295"/>
          </p:nvPr>
        </p:nvPicPr>
        <p:blipFill>
          <a:blip r:embed="rId2" cstate="screen">
            <a:extLst>
              <a:ext uri="{28A0092B-C50C-407E-A947-70E740481C1C}">
                <a14:useLocalDpi xmlns:a14="http://schemas.microsoft.com/office/drawing/2010/main"/>
              </a:ext>
            </a:extLst>
          </a:blip>
          <a:srcRect/>
          <a:stretch>
            <a:fillRect/>
          </a:stretch>
        </p:blipFill>
        <p:spPr>
          <a:xfrm>
            <a:off x="3923928" y="3212505"/>
            <a:ext cx="5220072" cy="1944687"/>
          </a:xfrm>
        </p:spPr>
      </p:pic>
      <p:pic>
        <p:nvPicPr>
          <p:cNvPr id="23557" name="Picture 7" title="Screenshot of Question 21b"/>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1196380"/>
            <a:ext cx="4752653"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p:txBody>
          <a:bodyPr/>
          <a:lstStyle/>
          <a:p>
            <a:r>
              <a:rPr lang="en-GB" altLang="en-US" smtClean="0"/>
              <a:t>Question 21(c)</a:t>
            </a:r>
          </a:p>
        </p:txBody>
      </p:sp>
      <p:pic>
        <p:nvPicPr>
          <p:cNvPr id="24580" name="Picture 5" title="Screenshot of Question 21c"/>
          <p:cNvPicPr>
            <a:picLocks noGrp="1" noChangeAspect="1" noChangeArrowheads="1"/>
          </p:cNvPicPr>
          <p:nvPr>
            <p:ph type="body" sz="half" idx="4294967295"/>
          </p:nvPr>
        </p:nvPicPr>
        <p:blipFill>
          <a:blip r:embed="rId2" cstate="screen">
            <a:extLst>
              <a:ext uri="{28A0092B-C50C-407E-A947-70E740481C1C}">
                <a14:useLocalDpi xmlns:a14="http://schemas.microsoft.com/office/drawing/2010/main"/>
              </a:ext>
            </a:extLst>
          </a:blip>
          <a:srcRect/>
          <a:stretch>
            <a:fillRect/>
          </a:stretch>
        </p:blipFill>
        <p:spPr>
          <a:xfrm>
            <a:off x="3096344" y="1125538"/>
            <a:ext cx="6156176" cy="4968875"/>
          </a:xfrm>
        </p:spPr>
      </p:pic>
      <p:sp>
        <p:nvSpPr>
          <p:cNvPr id="48132" name="Rectangle 4"/>
          <p:cNvSpPr>
            <a:spLocks noGrp="1"/>
          </p:cNvSpPr>
          <p:nvPr>
            <p:ph type="body" sz="half" idx="1"/>
          </p:nvPr>
        </p:nvSpPr>
        <p:spPr>
          <a:xfrm>
            <a:off x="201600" y="1144800"/>
            <a:ext cx="3362288" cy="4996694"/>
          </a:xfrm>
        </p:spPr>
        <p:txBody>
          <a:bodyPr/>
          <a:lstStyle/>
          <a:p>
            <a:r>
              <a:rPr lang="en-GB" altLang="en-US" sz="1600" dirty="0" smtClean="0"/>
              <a:t>Candidates are expected to use colorimeters in practical investigations (see for example learning outcomes 2.1.2 (c)(i) and 2.1.2 (f)(ii)). </a:t>
            </a:r>
            <a:br>
              <a:rPr lang="en-GB" altLang="en-US" sz="1600" dirty="0" smtClean="0"/>
            </a:br>
            <a:r>
              <a:rPr lang="en-GB" altLang="en-US" sz="1600" dirty="0" smtClean="0"/>
              <a:t>Knowledge of </a:t>
            </a:r>
            <a:r>
              <a:rPr lang="en-GB" altLang="en-US" sz="1600" dirty="0" err="1" smtClean="0"/>
              <a:t>colorimetry</a:t>
            </a:r>
            <a:r>
              <a:rPr lang="en-GB" altLang="en-US" sz="1600" dirty="0" smtClean="0"/>
              <a:t> and secondary data was assessed in </a:t>
            </a:r>
            <a:r>
              <a:rPr lang="en-GB" altLang="en-US" sz="1600" b="1" dirty="0" smtClean="0"/>
              <a:t>Q21(c) </a:t>
            </a:r>
            <a:r>
              <a:rPr lang="en-GB" altLang="en-US" sz="1600" dirty="0" smtClean="0"/>
              <a:t>and </a:t>
            </a:r>
            <a:r>
              <a:rPr lang="en-GB" altLang="en-US" sz="1600" b="1" dirty="0" smtClean="0"/>
              <a:t>(d)</a:t>
            </a:r>
            <a:r>
              <a:rPr lang="en-GB" altLang="en-US" sz="1600" dirty="0" smtClean="0"/>
              <a:t>. </a:t>
            </a:r>
          </a:p>
          <a:p>
            <a:r>
              <a:rPr lang="en-GB" altLang="en-US" sz="1600" dirty="0" smtClean="0"/>
              <a:t>It should be noted that many candidates understood the theoretical use of the colorimeter in providing quantitative as opposed to qualitative data in </a:t>
            </a:r>
            <a:r>
              <a:rPr lang="en-GB" altLang="en-US" sz="1600" b="1" dirty="0" smtClean="0"/>
              <a:t>(c)</a:t>
            </a:r>
            <a:r>
              <a:rPr lang="en-GB" altLang="en-US" sz="1600" dirty="0" smtClean="0"/>
              <a:t>. However, many misunderstood the secondary data provided and referred to ‘rate’ when comparing results for absorbance in </a:t>
            </a:r>
            <a:r>
              <a:rPr lang="en-GB" altLang="en-US" sz="1600" b="1" dirty="0" smtClean="0"/>
              <a:t>(d)(i)</a:t>
            </a:r>
            <a:r>
              <a:rPr lang="en-GB" altLang="en-US" sz="1600" dirty="0" smtClean="0"/>
              <a:t>. Also </a:t>
            </a:r>
            <a:r>
              <a:rPr lang="en-GB" altLang="en-US" sz="1600" b="1" dirty="0" smtClean="0"/>
              <a:t>(d)(ii) </a:t>
            </a:r>
            <a:r>
              <a:rPr lang="en-GB" altLang="en-US" sz="1600" dirty="0" smtClean="0"/>
              <a:t>proved challenging if candidates did not fully understand the absorbance data in Table 21.2.</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p:txBody>
          <a:bodyPr/>
          <a:lstStyle/>
          <a:p>
            <a:r>
              <a:rPr lang="en-GB" altLang="en-US" smtClean="0"/>
              <a:t>Question 21(d)(i) </a:t>
            </a:r>
          </a:p>
        </p:txBody>
      </p:sp>
      <p:sp>
        <p:nvSpPr>
          <p:cNvPr id="50180" name="Rectangle 4"/>
          <p:cNvSpPr>
            <a:spLocks noGrp="1"/>
          </p:cNvSpPr>
          <p:nvPr>
            <p:ph type="body" sz="half" idx="1"/>
          </p:nvPr>
        </p:nvSpPr>
        <p:spPr>
          <a:xfrm>
            <a:off x="201600" y="1268760"/>
            <a:ext cx="3794336" cy="4872734"/>
          </a:xfrm>
        </p:spPr>
        <p:txBody>
          <a:bodyPr/>
          <a:lstStyle/>
          <a:p>
            <a:r>
              <a:rPr lang="en-GB" altLang="en-US" dirty="0" smtClean="0"/>
              <a:t>There were some good responses as shown in this example.</a:t>
            </a:r>
          </a:p>
          <a:p>
            <a:endParaRPr lang="en-GB" altLang="en-US" dirty="0" smtClean="0"/>
          </a:p>
          <a:p>
            <a:endParaRPr lang="en-GB" altLang="en-US" dirty="0" smtClean="0"/>
          </a:p>
          <a:p>
            <a:endParaRPr lang="en-GB" altLang="en-US" dirty="0" smtClean="0"/>
          </a:p>
          <a:p>
            <a:endParaRPr lang="en-GB" altLang="en-US" dirty="0"/>
          </a:p>
          <a:p>
            <a:endParaRPr lang="en-GB" altLang="en-US" dirty="0" smtClean="0"/>
          </a:p>
          <a:p>
            <a:r>
              <a:rPr lang="en-GB" altLang="en-US" dirty="0" smtClean="0"/>
              <a:t>However, some candidates appeared to misunderstand the secondary data provided and referred to ‘rate’ when comparing results for absorbance in </a:t>
            </a:r>
            <a:r>
              <a:rPr lang="en-GB" altLang="en-US" b="1" dirty="0" smtClean="0"/>
              <a:t>(d)(i) </a:t>
            </a:r>
            <a:r>
              <a:rPr lang="en-GB" altLang="en-US" dirty="0" smtClean="0"/>
              <a:t>as shown here.  </a:t>
            </a:r>
          </a:p>
          <a:p>
            <a:endParaRPr lang="en-GB" altLang="en-US" dirty="0" smtClean="0"/>
          </a:p>
          <a:p>
            <a:endParaRPr lang="en-GB" altLang="en-US" dirty="0" smtClean="0"/>
          </a:p>
          <a:p>
            <a:endParaRPr lang="en-GB" altLang="en-US" dirty="0" smtClean="0"/>
          </a:p>
        </p:txBody>
      </p:sp>
      <p:pic>
        <p:nvPicPr>
          <p:cNvPr id="25604" name="Picture 5" title="Screenshot of Question 21di"/>
          <p:cNvPicPr>
            <a:picLocks noGrp="1" noChangeAspect="1" noChangeArrowheads="1"/>
          </p:cNvPicPr>
          <p:nvPr>
            <p:ph type="body" sz="half" idx="4294967295"/>
          </p:nvPr>
        </p:nvPicPr>
        <p:blipFill>
          <a:blip r:embed="rId2" cstate="screen">
            <a:extLst>
              <a:ext uri="{28A0092B-C50C-407E-A947-70E740481C1C}">
                <a14:useLocalDpi xmlns:a14="http://schemas.microsoft.com/office/drawing/2010/main"/>
              </a:ext>
            </a:extLst>
          </a:blip>
          <a:srcRect/>
          <a:stretch>
            <a:fillRect/>
          </a:stretch>
        </p:blipFill>
        <p:spPr>
          <a:xfrm>
            <a:off x="4054475" y="3500438"/>
            <a:ext cx="5089525" cy="2674937"/>
          </a:xfrm>
        </p:spPr>
      </p:pic>
      <p:pic>
        <p:nvPicPr>
          <p:cNvPr id="25605" name="Picture 6" title="Screenshot of Question 21di"/>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75088" y="1196975"/>
            <a:ext cx="4800600" cy="2160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p:nvPr>
        </p:nvSpPr>
        <p:spPr/>
        <p:txBody>
          <a:bodyPr/>
          <a:lstStyle/>
          <a:p>
            <a:r>
              <a:rPr lang="en-GB" altLang="en-US" smtClean="0"/>
              <a:t>Question 21(d)(ii)</a:t>
            </a:r>
          </a:p>
        </p:txBody>
      </p:sp>
      <p:sp>
        <p:nvSpPr>
          <p:cNvPr id="21507" name="Rectangle 4"/>
          <p:cNvSpPr>
            <a:spLocks noGrp="1"/>
          </p:cNvSpPr>
          <p:nvPr>
            <p:ph type="body" sz="half" idx="1"/>
          </p:nvPr>
        </p:nvSpPr>
        <p:spPr>
          <a:xfrm>
            <a:off x="201600" y="1144800"/>
            <a:ext cx="8546864" cy="4996694"/>
          </a:xfrm>
        </p:spPr>
        <p:txBody>
          <a:bodyPr/>
          <a:lstStyle/>
          <a:p>
            <a:r>
              <a:rPr lang="en-GB" altLang="en-US" dirty="0" smtClean="0"/>
              <a:t>Also </a:t>
            </a:r>
            <a:r>
              <a:rPr lang="en-GB" altLang="en-US" b="1" dirty="0" smtClean="0"/>
              <a:t>(d)(ii) </a:t>
            </a:r>
            <a:r>
              <a:rPr lang="en-GB" altLang="en-US" dirty="0" smtClean="0"/>
              <a:t>proved challenging if candidates had not fully understood the absorbance data in Table 21.2. Good responses, as shown here, had the idea that the missing data was needed  to determine the point at which haemolysis had occurred.</a:t>
            </a:r>
          </a:p>
          <a:p>
            <a:endParaRPr lang="en-GB" altLang="en-US" dirty="0" smtClean="0"/>
          </a:p>
        </p:txBody>
      </p:sp>
      <p:pic>
        <p:nvPicPr>
          <p:cNvPr id="26628" name="Picture 5" title="Screenshot of Question 21dii"/>
          <p:cNvPicPr>
            <a:picLocks noGrp="1" noChangeAspect="1" noChangeArrowheads="1"/>
          </p:cNvPicPr>
          <p:nvPr>
            <p:ph type="body" sz="half" idx="4294967295"/>
          </p:nvPr>
        </p:nvPicPr>
        <p:blipFill>
          <a:blip r:embed="rId2" cstate="screen">
            <a:extLst>
              <a:ext uri="{28A0092B-C50C-407E-A947-70E740481C1C}">
                <a14:useLocalDpi xmlns:a14="http://schemas.microsoft.com/office/drawing/2010/main"/>
              </a:ext>
            </a:extLst>
          </a:blip>
          <a:srcRect/>
          <a:stretch>
            <a:fillRect/>
          </a:stretch>
        </p:blipFill>
        <p:spPr>
          <a:xfrm>
            <a:off x="1043608" y="2564904"/>
            <a:ext cx="7020272" cy="2673464"/>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p:cNvSpPr>
            <a:spLocks noGrp="1"/>
          </p:cNvSpPr>
          <p:nvPr>
            <p:ph type="title"/>
          </p:nvPr>
        </p:nvSpPr>
        <p:spPr/>
        <p:txBody>
          <a:bodyPr/>
          <a:lstStyle/>
          <a:p>
            <a:r>
              <a:rPr lang="en-GB" altLang="en-US" smtClean="0"/>
              <a:t>Introduction</a:t>
            </a:r>
          </a:p>
        </p:txBody>
      </p:sp>
      <p:sp>
        <p:nvSpPr>
          <p:cNvPr id="9219" name="Content Placeholder 4"/>
          <p:cNvSpPr>
            <a:spLocks noGrp="1"/>
          </p:cNvSpPr>
          <p:nvPr>
            <p:ph idx="1"/>
          </p:nvPr>
        </p:nvSpPr>
        <p:spPr/>
        <p:txBody>
          <a:bodyPr/>
          <a:lstStyle/>
          <a:p>
            <a:r>
              <a:rPr lang="en-GB" altLang="en-US" dirty="0" smtClean="0"/>
              <a:t>June 2016 saw the first live assessment of the new linear AS Biology courses. The reformed assessments differ from the legacy qualifications in a number of areas. </a:t>
            </a:r>
          </a:p>
          <a:p>
            <a:r>
              <a:rPr lang="en-GB" altLang="en-US" dirty="0" smtClean="0"/>
              <a:t>The key differences are,</a:t>
            </a:r>
          </a:p>
          <a:p>
            <a:pPr lvl="1"/>
            <a:r>
              <a:rPr lang="en-GB" altLang="en-US" dirty="0" smtClean="0"/>
              <a:t>Linear not modular</a:t>
            </a:r>
          </a:p>
          <a:p>
            <a:pPr lvl="1"/>
            <a:r>
              <a:rPr lang="en-GB" altLang="en-US" dirty="0" smtClean="0"/>
              <a:t>Assessment Objectives and weighting altered </a:t>
            </a:r>
          </a:p>
          <a:p>
            <a:pPr lvl="1"/>
            <a:r>
              <a:rPr lang="en-GB" altLang="en-US" dirty="0" smtClean="0"/>
              <a:t>Practical weighting of 15%</a:t>
            </a:r>
          </a:p>
          <a:p>
            <a:pPr lvl="1"/>
            <a:r>
              <a:rPr lang="en-GB" altLang="en-US" dirty="0" smtClean="0"/>
              <a:t>Mathematical weighting of 10%</a:t>
            </a:r>
          </a:p>
          <a:p>
            <a:pPr lvl="1"/>
            <a:r>
              <a:rPr lang="en-GB" altLang="en-US" dirty="0" smtClean="0"/>
              <a:t>Inclusion of Multiple Choice Questions (MCQs)</a:t>
            </a:r>
          </a:p>
          <a:p>
            <a:pPr lvl="1"/>
            <a:r>
              <a:rPr lang="en-GB" altLang="en-US" dirty="0" smtClean="0"/>
              <a:t>The use of Level of Response (</a:t>
            </a:r>
            <a:r>
              <a:rPr lang="en-GB" altLang="en-US" dirty="0" err="1" smtClean="0"/>
              <a:t>LoR</a:t>
            </a:r>
            <a:r>
              <a:rPr lang="en-GB" altLang="en-US" dirty="0" smtClean="0"/>
              <a:t>) mark schemes for some extended response questions.</a:t>
            </a:r>
          </a:p>
          <a:p>
            <a:endParaRPr lang="en-GB" altLang="en-US" dirty="0" smtClean="0"/>
          </a:p>
          <a:p>
            <a:r>
              <a:rPr lang="en-GB" altLang="en-US" dirty="0" smtClean="0"/>
              <a:t>The new Breadth in biology H022/01 examination is made up of two sections. Section A is an MCQ section including 20 questions. Section B is a 50 mark section including short answer questions. Practical and mathematical questions can be found in both sections.</a:t>
            </a:r>
          </a:p>
          <a:p>
            <a:endParaRPr lang="en-GB" altLang="en-US" dirty="0" smtClean="0"/>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p:txBody>
          <a:bodyPr/>
          <a:lstStyle/>
          <a:p>
            <a:r>
              <a:rPr lang="en-GB" altLang="en-US" smtClean="0"/>
              <a:t>Question 22</a:t>
            </a:r>
          </a:p>
        </p:txBody>
      </p:sp>
      <p:sp>
        <p:nvSpPr>
          <p:cNvPr id="22531" name="Rectangle 4"/>
          <p:cNvSpPr>
            <a:spLocks noGrp="1"/>
          </p:cNvSpPr>
          <p:nvPr>
            <p:ph type="body" sz="half" idx="1"/>
          </p:nvPr>
        </p:nvSpPr>
        <p:spPr>
          <a:xfrm>
            <a:off x="201600" y="1144800"/>
            <a:ext cx="4137038" cy="4996694"/>
          </a:xfrm>
        </p:spPr>
        <p:txBody>
          <a:bodyPr/>
          <a:lstStyle/>
          <a:p>
            <a:r>
              <a:rPr lang="en-GB" altLang="en-US" dirty="0" smtClean="0"/>
              <a:t>Question </a:t>
            </a:r>
            <a:r>
              <a:rPr lang="en-GB" altLang="en-US" b="1" dirty="0" smtClean="0"/>
              <a:t>22</a:t>
            </a:r>
            <a:r>
              <a:rPr lang="en-GB" altLang="en-US" dirty="0" smtClean="0"/>
              <a:t> assessed AO1and AO2 with plants and evolution as the context. There were many good responses to </a:t>
            </a:r>
            <a:r>
              <a:rPr lang="en-GB" altLang="en-US" b="1" dirty="0" smtClean="0"/>
              <a:t>(a)(i) </a:t>
            </a:r>
            <a:r>
              <a:rPr lang="en-GB" altLang="en-US" dirty="0" smtClean="0"/>
              <a:t>and </a:t>
            </a:r>
            <a:r>
              <a:rPr lang="en-GB" altLang="en-US" b="1" dirty="0" smtClean="0"/>
              <a:t>(a)(ii) </a:t>
            </a:r>
            <a:r>
              <a:rPr lang="en-GB" altLang="en-US" dirty="0" smtClean="0"/>
              <a:t>but few candidates realised that in </a:t>
            </a:r>
            <a:r>
              <a:rPr lang="en-GB" altLang="en-US" b="1" dirty="0" smtClean="0"/>
              <a:t>(a)(iii) </a:t>
            </a:r>
            <a:r>
              <a:rPr lang="en-GB" altLang="en-US" dirty="0" smtClean="0"/>
              <a:t>transport systems would be required by multicellular plants with small SA:V where diffusion distances would be too large.</a:t>
            </a:r>
          </a:p>
          <a:p>
            <a:r>
              <a:rPr lang="en-GB" altLang="en-US" dirty="0" smtClean="0"/>
              <a:t>There were some contradictions for SA:V as shown here. </a:t>
            </a:r>
          </a:p>
          <a:p>
            <a:r>
              <a:rPr lang="en-GB" altLang="en-US" dirty="0" smtClean="0"/>
              <a:t>Some candidates offered partial responses and others considered that transport systems were needed for  nutrients to reach the seeds, which was considered insufficient detail for credit.</a:t>
            </a:r>
          </a:p>
        </p:txBody>
      </p:sp>
      <p:pic>
        <p:nvPicPr>
          <p:cNvPr id="27652" name="Picture 5" title="Screenshot of Question 22"/>
          <p:cNvPicPr>
            <a:picLocks noGrp="1" noChangeAspect="1" noChangeArrowheads="1"/>
          </p:cNvPicPr>
          <p:nvPr>
            <p:ph type="body" sz="half" idx="4294967295"/>
          </p:nvPr>
        </p:nvPicPr>
        <p:blipFill>
          <a:blip r:embed="rId2" cstate="screen">
            <a:extLst>
              <a:ext uri="{28A0092B-C50C-407E-A947-70E740481C1C}">
                <a14:useLocalDpi xmlns:a14="http://schemas.microsoft.com/office/drawing/2010/main"/>
              </a:ext>
            </a:extLst>
          </a:blip>
          <a:srcRect/>
          <a:stretch>
            <a:fillRect/>
          </a:stretch>
        </p:blipFill>
        <p:spPr>
          <a:xfrm>
            <a:off x="4751388" y="4581525"/>
            <a:ext cx="4392612" cy="1651000"/>
          </a:xfrm>
        </p:spPr>
      </p:pic>
      <p:pic>
        <p:nvPicPr>
          <p:cNvPr id="27653" name="Picture 6" title="Screenshot of Question 2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638" y="1125538"/>
            <a:ext cx="4714875" cy="127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4" name="Picture 8" title="Screenshot of Question 2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338638" y="3355975"/>
            <a:ext cx="4460875"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p:txBody>
          <a:bodyPr/>
          <a:lstStyle/>
          <a:p>
            <a:r>
              <a:rPr lang="en-GB" altLang="en-US" smtClean="0"/>
              <a:t>Question 22(b)</a:t>
            </a:r>
          </a:p>
        </p:txBody>
      </p:sp>
      <p:sp>
        <p:nvSpPr>
          <p:cNvPr id="23555" name="Rectangle 4"/>
          <p:cNvSpPr>
            <a:spLocks noGrp="1"/>
          </p:cNvSpPr>
          <p:nvPr>
            <p:ph type="body" sz="half" idx="1"/>
          </p:nvPr>
        </p:nvSpPr>
        <p:spPr>
          <a:xfrm>
            <a:off x="201600" y="1144800"/>
            <a:ext cx="3218272" cy="4996694"/>
          </a:xfrm>
        </p:spPr>
        <p:txBody>
          <a:bodyPr/>
          <a:lstStyle/>
          <a:p>
            <a:r>
              <a:rPr lang="en-GB" dirty="0" smtClean="0"/>
              <a:t>This question required candidates to </a:t>
            </a:r>
            <a:r>
              <a:rPr lang="en-GB" b="1" dirty="0" smtClean="0"/>
              <a:t>apply</a:t>
            </a:r>
            <a:r>
              <a:rPr lang="en-GB" dirty="0" smtClean="0"/>
              <a:t> their knowledge of the mechanism of translocation and explain the role of the sink. However, some responses omitted detail (see example) or described translocation without focussing on the role of the sink so were unable to gain all three marks.</a:t>
            </a:r>
          </a:p>
          <a:p>
            <a:endParaRPr lang="en-GB" altLang="en-US" dirty="0" smtClean="0"/>
          </a:p>
        </p:txBody>
      </p:sp>
      <p:pic>
        <p:nvPicPr>
          <p:cNvPr id="28676" name="Picture 5" title="Screenshot of Question 22b"/>
          <p:cNvPicPr>
            <a:picLocks noGrp="1" noChangeAspect="1" noChangeArrowheads="1"/>
          </p:cNvPicPr>
          <p:nvPr>
            <p:ph type="body" sz="half" idx="4294967295"/>
          </p:nvPr>
        </p:nvPicPr>
        <p:blipFill>
          <a:blip r:embed="rId2" cstate="screen">
            <a:extLst>
              <a:ext uri="{28A0092B-C50C-407E-A947-70E740481C1C}">
                <a14:useLocalDpi xmlns:a14="http://schemas.microsoft.com/office/drawing/2010/main"/>
              </a:ext>
            </a:extLst>
          </a:blip>
          <a:srcRect/>
          <a:stretch>
            <a:fillRect/>
          </a:stretch>
        </p:blipFill>
        <p:spPr>
          <a:xfrm>
            <a:off x="3347864" y="1196975"/>
            <a:ext cx="5796136" cy="3456161"/>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r>
              <a:rPr lang="en-GB" altLang="en-US" smtClean="0"/>
              <a:t>Question 23</a:t>
            </a:r>
          </a:p>
        </p:txBody>
      </p:sp>
      <p:sp>
        <p:nvSpPr>
          <p:cNvPr id="24579" name="Rectangle 4"/>
          <p:cNvSpPr>
            <a:spLocks noGrp="1"/>
          </p:cNvSpPr>
          <p:nvPr>
            <p:ph type="body" sz="half" idx="1"/>
          </p:nvPr>
        </p:nvSpPr>
        <p:spPr>
          <a:xfrm>
            <a:off x="201600" y="1144800"/>
            <a:ext cx="3482988" cy="4996694"/>
          </a:xfrm>
        </p:spPr>
        <p:txBody>
          <a:bodyPr/>
          <a:lstStyle/>
          <a:p>
            <a:r>
              <a:rPr lang="en-GB" altLang="en-US" dirty="0" smtClean="0"/>
              <a:t>The immune system, antibodies and protein synthesis in the context of an unfamiliar disease were the focus for AO1 and AO2 style questions. </a:t>
            </a:r>
          </a:p>
          <a:p>
            <a:r>
              <a:rPr lang="en-GB" altLang="en-US" dirty="0" smtClean="0"/>
              <a:t>For </a:t>
            </a:r>
            <a:r>
              <a:rPr lang="en-GB" altLang="en-US" b="1" dirty="0" smtClean="0"/>
              <a:t>23(a)(i) </a:t>
            </a:r>
            <a:r>
              <a:rPr lang="en-GB" altLang="en-US" dirty="0" smtClean="0"/>
              <a:t>candidates were required to provide meanings for two terms:  phagocytosis and </a:t>
            </a:r>
            <a:r>
              <a:rPr lang="en-GB" altLang="en-US" dirty="0" err="1" smtClean="0"/>
              <a:t>opsonin</a:t>
            </a:r>
            <a:r>
              <a:rPr lang="en-GB" altLang="en-US" dirty="0" smtClean="0"/>
              <a:t>.</a:t>
            </a:r>
          </a:p>
          <a:p>
            <a:r>
              <a:rPr lang="en-GB" altLang="en-US" dirty="0" smtClean="0"/>
              <a:t>As can be seen in the examples, good responses offered full meaning of the terms; partial responses were not credited. </a:t>
            </a:r>
          </a:p>
        </p:txBody>
      </p:sp>
      <p:pic>
        <p:nvPicPr>
          <p:cNvPr id="29699" name="Picture 6" title="Screenshot of Question 2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684588" y="1052513"/>
            <a:ext cx="5330825" cy="208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9700" name="Picture 8" title="Screenshot of Question 2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90950" y="3716338"/>
            <a:ext cx="5224463" cy="2030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p:txBody>
          <a:bodyPr/>
          <a:lstStyle/>
          <a:p>
            <a:r>
              <a:rPr lang="en-GB" altLang="en-US" smtClean="0"/>
              <a:t>Question 23(a)(ii)</a:t>
            </a:r>
          </a:p>
        </p:txBody>
      </p:sp>
      <p:sp>
        <p:nvSpPr>
          <p:cNvPr id="25603" name="Rectangle 3"/>
          <p:cNvSpPr>
            <a:spLocks noGrp="1"/>
          </p:cNvSpPr>
          <p:nvPr>
            <p:ph type="body" idx="1"/>
          </p:nvPr>
        </p:nvSpPr>
        <p:spPr>
          <a:xfrm>
            <a:off x="201600" y="1144800"/>
            <a:ext cx="8690880" cy="4996694"/>
          </a:xfrm>
        </p:spPr>
        <p:txBody>
          <a:bodyPr/>
          <a:lstStyle/>
          <a:p>
            <a:r>
              <a:rPr lang="en-GB" altLang="en-US" dirty="0" smtClean="0"/>
              <a:t>For </a:t>
            </a:r>
            <a:r>
              <a:rPr lang="en-GB" altLang="en-US" b="1" dirty="0" smtClean="0"/>
              <a:t>23(a)(ii) </a:t>
            </a:r>
            <a:r>
              <a:rPr lang="en-GB" altLang="en-US" dirty="0" smtClean="0"/>
              <a:t>the ability to apply knowledge about the role of organelles in protein</a:t>
            </a:r>
          </a:p>
          <a:p>
            <a:r>
              <a:rPr lang="en-GB" altLang="en-US" dirty="0" smtClean="0"/>
              <a:t>synthesis was required. The context compared prokaryotic bacterial cells with eukaryotic mammalian cells which proved challenging for some candidates as seen below. </a:t>
            </a:r>
          </a:p>
          <a:p>
            <a:endParaRPr lang="en-GB" altLang="en-US" dirty="0" smtClean="0"/>
          </a:p>
          <a:p>
            <a:endParaRPr lang="en-GB" altLang="en-US" dirty="0" smtClean="0"/>
          </a:p>
          <a:p>
            <a:endParaRPr lang="en-GB" altLang="en-US" dirty="0" smtClean="0"/>
          </a:p>
          <a:p>
            <a:endParaRPr lang="en-GB" altLang="en-US" dirty="0" smtClean="0"/>
          </a:p>
          <a:p>
            <a:endParaRPr lang="en-GB" altLang="en-US" dirty="0" smtClean="0"/>
          </a:p>
          <a:p>
            <a:endParaRPr lang="en-GB" altLang="en-US" dirty="0" smtClean="0"/>
          </a:p>
          <a:p>
            <a:endParaRPr lang="en-GB" altLang="en-US" dirty="0" smtClean="0"/>
          </a:p>
          <a:p>
            <a:endParaRPr lang="en-GB" altLang="en-US" dirty="0" smtClean="0"/>
          </a:p>
          <a:p>
            <a:endParaRPr lang="en-GB" altLang="en-US" dirty="0" smtClean="0"/>
          </a:p>
          <a:p>
            <a:endParaRPr lang="en-GB" altLang="en-US" dirty="0" smtClean="0"/>
          </a:p>
        </p:txBody>
      </p:sp>
      <p:pic>
        <p:nvPicPr>
          <p:cNvPr id="30724" name="Picture 4" title="Screenshot of Question 23aii"/>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331640" y="2780928"/>
            <a:ext cx="6481663" cy="2287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p:txBody>
          <a:bodyPr/>
          <a:lstStyle/>
          <a:p>
            <a:r>
              <a:rPr lang="en-GB" altLang="en-US" smtClean="0"/>
              <a:t>Question 23(a)(ii)</a:t>
            </a:r>
          </a:p>
        </p:txBody>
      </p:sp>
      <p:sp>
        <p:nvSpPr>
          <p:cNvPr id="31747" name="Rectangle 3"/>
          <p:cNvSpPr>
            <a:spLocks noGrp="1"/>
          </p:cNvSpPr>
          <p:nvPr>
            <p:ph type="body" idx="1"/>
          </p:nvPr>
        </p:nvSpPr>
        <p:spPr>
          <a:xfrm>
            <a:off x="201600" y="1144800"/>
            <a:ext cx="8618872" cy="4996694"/>
          </a:xfrm>
        </p:spPr>
        <p:txBody>
          <a:bodyPr/>
          <a:lstStyle/>
          <a:p>
            <a:r>
              <a:rPr lang="en-GB" altLang="en-US" dirty="0" smtClean="0"/>
              <a:t>Candidates that recognised the link to protein synthesis in the context usually gained both marks as seen in the example below.</a:t>
            </a:r>
          </a:p>
          <a:p>
            <a:endParaRPr lang="en-GB" altLang="en-US" dirty="0" smtClean="0"/>
          </a:p>
        </p:txBody>
      </p:sp>
      <p:pic>
        <p:nvPicPr>
          <p:cNvPr id="31748" name="Picture 4" title="Screenshot of Question 23aii"/>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19250" y="2349500"/>
            <a:ext cx="6121400" cy="282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p:txBody>
          <a:bodyPr/>
          <a:lstStyle/>
          <a:p>
            <a:r>
              <a:rPr lang="en-GB" altLang="en-US" smtClean="0"/>
              <a:t>Question 23(b)</a:t>
            </a:r>
          </a:p>
        </p:txBody>
      </p:sp>
      <p:sp>
        <p:nvSpPr>
          <p:cNvPr id="32771" name="Rectangle 3"/>
          <p:cNvSpPr>
            <a:spLocks noGrp="1"/>
          </p:cNvSpPr>
          <p:nvPr>
            <p:ph type="body" idx="1"/>
          </p:nvPr>
        </p:nvSpPr>
        <p:spPr>
          <a:xfrm>
            <a:off x="201600" y="1144800"/>
            <a:ext cx="8690880" cy="4996694"/>
          </a:xfrm>
        </p:spPr>
        <p:txBody>
          <a:bodyPr/>
          <a:lstStyle/>
          <a:p>
            <a:r>
              <a:rPr lang="en-GB" altLang="en-US" dirty="0" smtClean="0"/>
              <a:t>In questions where two responses are required for a marking point, candidates need to ensure that they do not omit either part of the response. As can be seen  in the example below and on the following slide, candidates needed to know both structure </a:t>
            </a:r>
            <a:r>
              <a:rPr lang="en-GB" altLang="en-US" b="1" dirty="0" smtClean="0"/>
              <a:t>and</a:t>
            </a:r>
            <a:r>
              <a:rPr lang="en-GB" altLang="en-US" dirty="0" smtClean="0"/>
              <a:t> function of the parts of the antibody for full credit.</a:t>
            </a:r>
          </a:p>
        </p:txBody>
      </p:sp>
      <p:pic>
        <p:nvPicPr>
          <p:cNvPr id="32772" name="Picture 4" title="Screenshot of Question 23b"/>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42989" y="2781301"/>
            <a:ext cx="6697364" cy="3017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p:txBody>
          <a:bodyPr/>
          <a:lstStyle/>
          <a:p>
            <a:r>
              <a:rPr lang="en-GB" altLang="en-US" smtClean="0"/>
              <a:t>Question 23(b)</a:t>
            </a:r>
          </a:p>
        </p:txBody>
      </p:sp>
      <p:sp>
        <p:nvSpPr>
          <p:cNvPr id="33795" name="Rectangle 3"/>
          <p:cNvSpPr>
            <a:spLocks noGrp="1"/>
          </p:cNvSpPr>
          <p:nvPr>
            <p:ph type="body" idx="1"/>
          </p:nvPr>
        </p:nvSpPr>
        <p:spPr>
          <a:xfrm>
            <a:off x="201600" y="1144800"/>
            <a:ext cx="8690880" cy="4996694"/>
          </a:xfrm>
        </p:spPr>
        <p:txBody>
          <a:bodyPr/>
          <a:lstStyle/>
          <a:p>
            <a:r>
              <a:rPr lang="en-GB" altLang="en-US" dirty="0" smtClean="0"/>
              <a:t>Responses giving only the structure </a:t>
            </a:r>
            <a:r>
              <a:rPr lang="en-GB" altLang="en-US" b="1" dirty="0" smtClean="0"/>
              <a:t>or</a:t>
            </a:r>
            <a:r>
              <a:rPr lang="en-GB" altLang="en-US" dirty="0" smtClean="0"/>
              <a:t> functions of the parts of the antibody were not credited.</a:t>
            </a:r>
          </a:p>
        </p:txBody>
      </p:sp>
      <p:pic>
        <p:nvPicPr>
          <p:cNvPr id="33796" name="Picture 4" title="Screenshot of Question 23b"/>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71600" y="2349501"/>
            <a:ext cx="6949529" cy="2791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en-GB" altLang="en-US" smtClean="0"/>
              <a:t>Question 23(c)</a:t>
            </a:r>
          </a:p>
        </p:txBody>
      </p:sp>
      <p:sp>
        <p:nvSpPr>
          <p:cNvPr id="34819" name="AutoShape 3"/>
          <p:cNvSpPr>
            <a:spLocks noGrp="1" noChangeAspect="1" noChangeArrowheads="1"/>
          </p:cNvSpPr>
          <p:nvPr>
            <p:ph type="body" sz="half" idx="1"/>
          </p:nvPr>
        </p:nvSpPr>
        <p:spPr>
          <a:xfrm>
            <a:off x="201600" y="1144800"/>
            <a:ext cx="8690880" cy="4996694"/>
          </a:xfrm>
        </p:spPr>
        <p:txBody>
          <a:bodyPr/>
          <a:lstStyle/>
          <a:p>
            <a:r>
              <a:rPr lang="en-GB" altLang="en-US" dirty="0" smtClean="0"/>
              <a:t>A good response, as shown here, identified that antibodies would bind to the antigen / p60 and could then outline further details with ideas about tagging with coloured or fluorescent markers. </a:t>
            </a:r>
          </a:p>
          <a:p>
            <a:r>
              <a:rPr lang="en-GB" altLang="en-US" dirty="0" smtClean="0"/>
              <a:t>Although not on the specification at this level, credit could be given for responses which included ELISA testing.</a:t>
            </a:r>
          </a:p>
        </p:txBody>
      </p:sp>
      <p:pic>
        <p:nvPicPr>
          <p:cNvPr id="34820" name="Picture 4" title="Screenshot of Question 23c"/>
          <p:cNvPicPr>
            <a:picLocks noGrp="1" noChangeAspect="1" noChangeArrowheads="1"/>
          </p:cNvPicPr>
          <p:nvPr>
            <p:ph type="body" sz="half" idx="4294967295"/>
          </p:nvPr>
        </p:nvPicPr>
        <p:blipFill>
          <a:blip r:embed="rId2" cstate="screen">
            <a:extLst>
              <a:ext uri="{28A0092B-C50C-407E-A947-70E740481C1C}">
                <a14:useLocalDpi xmlns:a14="http://schemas.microsoft.com/office/drawing/2010/main"/>
              </a:ext>
            </a:extLst>
          </a:blip>
          <a:srcRect/>
          <a:stretch>
            <a:fillRect/>
          </a:stretch>
        </p:blipFill>
        <p:spPr>
          <a:xfrm>
            <a:off x="1115616" y="3284984"/>
            <a:ext cx="6761434" cy="2538225"/>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p:cNvSpPr>
          <p:nvPr>
            <p:ph type="title"/>
          </p:nvPr>
        </p:nvSpPr>
        <p:spPr/>
        <p:txBody>
          <a:bodyPr/>
          <a:lstStyle/>
          <a:p>
            <a:r>
              <a:rPr lang="en-GB" altLang="en-US" smtClean="0"/>
              <a:t>Question 24</a:t>
            </a:r>
          </a:p>
        </p:txBody>
      </p:sp>
      <p:sp>
        <p:nvSpPr>
          <p:cNvPr id="35843" name="Rectangle 4"/>
          <p:cNvSpPr>
            <a:spLocks noGrp="1"/>
          </p:cNvSpPr>
          <p:nvPr>
            <p:ph type="body" idx="1"/>
          </p:nvPr>
        </p:nvSpPr>
        <p:spPr>
          <a:xfrm>
            <a:off x="201600" y="1144800"/>
            <a:ext cx="8618872" cy="4996694"/>
          </a:xfrm>
        </p:spPr>
        <p:txBody>
          <a:bodyPr/>
          <a:lstStyle/>
          <a:p>
            <a:r>
              <a:rPr lang="en-GB" altLang="en-US" dirty="0" smtClean="0"/>
              <a:t>The straightforward question in </a:t>
            </a:r>
            <a:r>
              <a:rPr lang="en-GB" altLang="en-US" b="1" dirty="0" smtClean="0"/>
              <a:t>(a)</a:t>
            </a:r>
            <a:r>
              <a:rPr lang="en-GB" altLang="en-US" dirty="0" smtClean="0"/>
              <a:t> elicited a large number of correct responses. For </a:t>
            </a:r>
            <a:r>
              <a:rPr lang="en-GB" altLang="en-US" b="1" dirty="0" smtClean="0"/>
              <a:t>(b)</a:t>
            </a:r>
            <a:r>
              <a:rPr lang="en-GB" altLang="en-US" dirty="0" smtClean="0"/>
              <a:t> there were good responses for </a:t>
            </a:r>
            <a:r>
              <a:rPr lang="en-GB" altLang="en-US" b="1" dirty="0" smtClean="0"/>
              <a:t>(i) </a:t>
            </a:r>
            <a:r>
              <a:rPr lang="en-GB" altLang="en-US" dirty="0" smtClean="0"/>
              <a:t>and </a:t>
            </a:r>
            <a:r>
              <a:rPr lang="en-GB" altLang="en-US" b="1" dirty="0" smtClean="0"/>
              <a:t>(iii) </a:t>
            </a:r>
            <a:r>
              <a:rPr lang="en-GB" altLang="en-US" dirty="0" smtClean="0"/>
              <a:t>but, as shown in the example of </a:t>
            </a:r>
            <a:r>
              <a:rPr lang="en-GB" altLang="en-US" b="1" dirty="0" smtClean="0"/>
              <a:t>(b)(ii) </a:t>
            </a:r>
            <a:r>
              <a:rPr lang="en-GB" altLang="en-US" dirty="0" smtClean="0"/>
              <a:t>below, many candidates did not provide creditworthy descriptions of differences in the chromosomes shown in Fig. 24.1.</a:t>
            </a:r>
          </a:p>
        </p:txBody>
      </p:sp>
      <p:pic>
        <p:nvPicPr>
          <p:cNvPr id="35844" name="Picture 5" title="Screenshot of Question 24"/>
          <p:cNvPicPr>
            <a:picLocks noGrp="1" noChangeAspect="1" noChangeArrowheads="1"/>
          </p:cNvPicPr>
          <p:nvPr>
            <p:ph type="body" sz="half" idx="4294967295"/>
          </p:nvPr>
        </p:nvPicPr>
        <p:blipFill>
          <a:blip r:embed="rId2" cstate="screen">
            <a:extLst>
              <a:ext uri="{28A0092B-C50C-407E-A947-70E740481C1C}">
                <a14:useLocalDpi xmlns:a14="http://schemas.microsoft.com/office/drawing/2010/main"/>
              </a:ext>
            </a:extLst>
          </a:blip>
          <a:srcRect/>
          <a:stretch>
            <a:fillRect/>
          </a:stretch>
        </p:blipFill>
        <p:spPr>
          <a:xfrm>
            <a:off x="179586" y="2708920"/>
            <a:ext cx="4176390" cy="1511300"/>
          </a:xfrm>
        </p:spPr>
      </p:pic>
      <p:pic>
        <p:nvPicPr>
          <p:cNvPr id="35845" name="Picture 8" title="Screenshot of Question 2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0825" y="4365625"/>
            <a:ext cx="4321175" cy="129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5846" name="Picture 9" title="Screenshot of Question 2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40200" y="3068638"/>
            <a:ext cx="4860925" cy="216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en-GB" altLang="en-US" smtClean="0"/>
              <a:t>Question 24(c) and (d)</a:t>
            </a:r>
          </a:p>
        </p:txBody>
      </p:sp>
      <p:sp>
        <p:nvSpPr>
          <p:cNvPr id="36867" name="Rectangle 3"/>
          <p:cNvSpPr>
            <a:spLocks noGrp="1"/>
          </p:cNvSpPr>
          <p:nvPr>
            <p:ph type="body" idx="1"/>
          </p:nvPr>
        </p:nvSpPr>
        <p:spPr>
          <a:xfrm>
            <a:off x="201600" y="1144800"/>
            <a:ext cx="8690880" cy="4996694"/>
          </a:xfrm>
        </p:spPr>
        <p:txBody>
          <a:bodyPr/>
          <a:lstStyle/>
          <a:p>
            <a:r>
              <a:rPr lang="en-GB" altLang="en-US" dirty="0" smtClean="0"/>
              <a:t>The context of a clinical trial was used for these question parts which included assessment of mathematical skills in </a:t>
            </a:r>
            <a:r>
              <a:rPr lang="en-GB" altLang="en-US" b="1" dirty="0" smtClean="0"/>
              <a:t>(d)(i)</a:t>
            </a:r>
            <a:r>
              <a:rPr lang="en-GB" altLang="en-US" dirty="0" smtClean="0"/>
              <a:t>.</a:t>
            </a:r>
          </a:p>
          <a:p>
            <a:r>
              <a:rPr lang="en-GB" altLang="en-US" dirty="0" smtClean="0"/>
              <a:t>Good responses to part </a:t>
            </a:r>
            <a:r>
              <a:rPr lang="en-GB" altLang="en-US" b="1" dirty="0" smtClean="0"/>
              <a:t>(c)</a:t>
            </a:r>
            <a:r>
              <a:rPr lang="en-GB" altLang="en-US" dirty="0" smtClean="0"/>
              <a:t> demonstrated an understanding that a phase 3 trial would need a larger number of participants which would have the disease to gain both marks. </a:t>
            </a:r>
          </a:p>
          <a:p>
            <a:r>
              <a:rPr lang="en-GB" altLang="en-US" dirty="0" smtClean="0"/>
              <a:t>For </a:t>
            </a:r>
            <a:r>
              <a:rPr lang="en-GB" altLang="en-US" b="1" dirty="0" smtClean="0"/>
              <a:t>(d)(i)</a:t>
            </a:r>
            <a:r>
              <a:rPr lang="en-GB" altLang="en-US" dirty="0" smtClean="0"/>
              <a:t>, provided candidates read and used the figures from the graph correctly, the skills of calculating percentage decrease and expressing their response to three significant figures proved to be within the capabilities of candidates across the ability range.</a:t>
            </a:r>
          </a:p>
          <a:p>
            <a:endParaRPr lang="en-GB" alt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smtClean="0"/>
              <a:t>Introduction</a:t>
            </a:r>
          </a:p>
        </p:txBody>
      </p:sp>
      <p:sp>
        <p:nvSpPr>
          <p:cNvPr id="10243" name="Content Placeholder 2"/>
          <p:cNvSpPr>
            <a:spLocks noGrp="1"/>
          </p:cNvSpPr>
          <p:nvPr>
            <p:ph idx="1"/>
          </p:nvPr>
        </p:nvSpPr>
        <p:spPr/>
        <p:txBody>
          <a:bodyPr/>
          <a:lstStyle/>
          <a:p>
            <a:r>
              <a:rPr lang="en-GB" altLang="en-US" b="1" dirty="0" smtClean="0"/>
              <a:t>MCQs</a:t>
            </a:r>
          </a:p>
          <a:p>
            <a:r>
              <a:rPr lang="en-GB" altLang="en-US" dirty="0" smtClean="0"/>
              <a:t>The inclusion of multiple choice questions is a new feature for the AS Level Biology H022/01 paper. Consequently the specification content can be covered more comprehensively and these questions served to highlight those areas that candidates had not revised prior to the examination. </a:t>
            </a:r>
          </a:p>
          <a:p>
            <a:endParaRPr lang="en-GB" altLang="en-US" b="1" dirty="0" smtClean="0"/>
          </a:p>
          <a:p>
            <a:r>
              <a:rPr lang="en-GB" altLang="en-US" b="1" dirty="0" smtClean="0"/>
              <a:t>Maths and practical skills</a:t>
            </a:r>
          </a:p>
          <a:p>
            <a:r>
              <a:rPr lang="en-GB" altLang="en-US" dirty="0" smtClean="0"/>
              <a:t>The new specification highlights opportunities for the introduction of the key mathematical requirements, which are now embedded in the delivery of the specification and assessed in the question papers. Those candidates who had been more prepared for the increased emphasis on mathematical content were able to express their skills. This was also true of candidates who were more prepared for the embedded practical requirements by drawing on experience gained from planning, carrying out, analysing and discussing practical work.  </a:t>
            </a:r>
          </a:p>
          <a:p>
            <a:endParaRPr lang="en-GB" altLang="en-US" dirty="0" smtClean="0"/>
          </a:p>
          <a:p>
            <a:r>
              <a:rPr lang="en-GB" altLang="en-US" dirty="0" smtClean="0"/>
              <a:t>Please have a copy of the June 2016 H022/01 Breadth in biology paper and mark scheme to hand in order to get the most out of the presentation.</a:t>
            </a:r>
          </a:p>
          <a:p>
            <a:endParaRPr lang="en-GB" altLang="en-US" dirty="0" smtClean="0"/>
          </a:p>
          <a:p>
            <a:endParaRPr lang="en-GB" alt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p:txBody>
          <a:bodyPr/>
          <a:lstStyle/>
          <a:p>
            <a:r>
              <a:rPr lang="en-GB" altLang="en-US" smtClean="0"/>
              <a:t>Question 24(d)(ii)</a:t>
            </a:r>
          </a:p>
        </p:txBody>
      </p:sp>
      <p:sp>
        <p:nvSpPr>
          <p:cNvPr id="37891" name="Rectangle 3"/>
          <p:cNvSpPr>
            <a:spLocks noGrp="1"/>
          </p:cNvSpPr>
          <p:nvPr>
            <p:ph type="body" sz="half" idx="1"/>
          </p:nvPr>
        </p:nvSpPr>
        <p:spPr>
          <a:xfrm>
            <a:off x="201600" y="1144800"/>
            <a:ext cx="3650320" cy="4996694"/>
          </a:xfrm>
        </p:spPr>
        <p:txBody>
          <a:bodyPr/>
          <a:lstStyle/>
          <a:p>
            <a:r>
              <a:rPr lang="en-GB" altLang="en-US" dirty="0" smtClean="0"/>
              <a:t>Mathematical skills involving graph axes and scale were being tested here in </a:t>
            </a:r>
            <a:r>
              <a:rPr lang="en-GB" altLang="en-US" b="1" dirty="0" smtClean="0"/>
              <a:t>(d)(ii)</a:t>
            </a:r>
            <a:r>
              <a:rPr lang="en-GB" altLang="en-US" dirty="0" smtClean="0"/>
              <a:t>. As shown by the examples, as a response for </a:t>
            </a:r>
            <a:r>
              <a:rPr lang="en-GB" altLang="en-US" b="1" dirty="0" smtClean="0"/>
              <a:t>both</a:t>
            </a:r>
            <a:r>
              <a:rPr lang="en-GB" altLang="en-US" dirty="0" smtClean="0"/>
              <a:t> axes was required for one mark, there were few good responses. </a:t>
            </a:r>
          </a:p>
          <a:p>
            <a:r>
              <a:rPr lang="en-GB" altLang="en-US" dirty="0" smtClean="0"/>
              <a:t>It was not sufficient for candidates to simply state that </a:t>
            </a:r>
            <a:r>
              <a:rPr lang="en-GB" altLang="en-US" i="1" dirty="0" smtClean="0"/>
              <a:t>patient </a:t>
            </a:r>
            <a:r>
              <a:rPr lang="en-GB" altLang="en-US" b="1" i="1" dirty="0" smtClean="0"/>
              <a:t>G</a:t>
            </a:r>
            <a:r>
              <a:rPr lang="en-GB" altLang="en-US" i="1" dirty="0" smtClean="0"/>
              <a:t> had more blasts </a:t>
            </a:r>
            <a:r>
              <a:rPr lang="en-GB" altLang="en-US" b="1" dirty="0" smtClean="0"/>
              <a:t>and</a:t>
            </a:r>
            <a:r>
              <a:rPr lang="en-GB" altLang="en-US" i="1" dirty="0" smtClean="0"/>
              <a:t> had taken </a:t>
            </a:r>
            <a:r>
              <a:rPr lang="en-GB" altLang="en-US" i="1" dirty="0" err="1" smtClean="0"/>
              <a:t>Imatinib</a:t>
            </a:r>
            <a:r>
              <a:rPr lang="en-GB" altLang="en-US" i="1" dirty="0" smtClean="0"/>
              <a:t> for less time</a:t>
            </a:r>
            <a:r>
              <a:rPr lang="en-GB" altLang="en-US" dirty="0" smtClean="0"/>
              <a:t> as this would not necessarily lead to the need for different scales on the graphs. </a:t>
            </a:r>
          </a:p>
          <a:p>
            <a:r>
              <a:rPr lang="en-GB" altLang="en-US" dirty="0" smtClean="0"/>
              <a:t>The idea of </a:t>
            </a:r>
            <a:r>
              <a:rPr lang="en-GB" altLang="en-US" b="1" i="1" dirty="0" smtClean="0"/>
              <a:t>many</a:t>
            </a:r>
            <a:r>
              <a:rPr lang="en-GB" altLang="en-US" dirty="0" smtClean="0"/>
              <a:t> more blasts or </a:t>
            </a:r>
            <a:r>
              <a:rPr lang="en-GB" altLang="en-US" b="1" i="1" dirty="0" smtClean="0"/>
              <a:t>much</a:t>
            </a:r>
            <a:r>
              <a:rPr lang="en-GB" altLang="en-US" dirty="0" smtClean="0"/>
              <a:t> less time was required.</a:t>
            </a:r>
          </a:p>
        </p:txBody>
      </p:sp>
      <p:pic>
        <p:nvPicPr>
          <p:cNvPr id="37892" name="Picture 4" title="Screenshot of Question 24dii"/>
          <p:cNvPicPr>
            <a:picLocks noGrp="1" noChangeAspect="1" noChangeArrowheads="1"/>
          </p:cNvPicPr>
          <p:nvPr>
            <p:ph type="body" sz="half" idx="4294967295"/>
          </p:nvPr>
        </p:nvPicPr>
        <p:blipFill>
          <a:blip r:embed="rId2" cstate="screen">
            <a:extLst>
              <a:ext uri="{28A0092B-C50C-407E-A947-70E740481C1C}">
                <a14:useLocalDpi xmlns:a14="http://schemas.microsoft.com/office/drawing/2010/main"/>
              </a:ext>
            </a:extLst>
          </a:blip>
          <a:srcRect/>
          <a:stretch>
            <a:fillRect/>
          </a:stretch>
        </p:blipFill>
        <p:spPr>
          <a:xfrm>
            <a:off x="3635897" y="1196975"/>
            <a:ext cx="5184576" cy="1511945"/>
          </a:xfrm>
        </p:spPr>
      </p:pic>
      <p:pic>
        <p:nvPicPr>
          <p:cNvPr id="37893" name="Picture 5" title="Screenshot of Question 24dii"/>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67707" y="2780928"/>
            <a:ext cx="5205511"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en-GB" altLang="en-US" smtClean="0"/>
              <a:t>Question 25</a:t>
            </a:r>
          </a:p>
        </p:txBody>
      </p:sp>
      <p:sp>
        <p:nvSpPr>
          <p:cNvPr id="38915" name="Rectangle 3"/>
          <p:cNvSpPr>
            <a:spLocks noGrp="1"/>
          </p:cNvSpPr>
          <p:nvPr>
            <p:ph type="body" sz="half" idx="1"/>
          </p:nvPr>
        </p:nvSpPr>
        <p:spPr>
          <a:xfrm>
            <a:off x="201600" y="1144800"/>
            <a:ext cx="3938352" cy="4996694"/>
          </a:xfrm>
        </p:spPr>
        <p:txBody>
          <a:bodyPr/>
          <a:lstStyle/>
          <a:p>
            <a:r>
              <a:rPr lang="en-GB" altLang="en-US" dirty="0" smtClean="0"/>
              <a:t>Assessment of AO2, AO3 and both practical and mathematical skills were included here in the setting of a heart rate investigation which should have been familiar to many candidates.</a:t>
            </a:r>
          </a:p>
          <a:p>
            <a:r>
              <a:rPr lang="en-GB" altLang="en-US" dirty="0" smtClean="0"/>
              <a:t>As shown in the examples in </a:t>
            </a:r>
            <a:r>
              <a:rPr lang="en-GB" altLang="en-US" b="1" dirty="0" smtClean="0"/>
              <a:t>(a)</a:t>
            </a:r>
            <a:r>
              <a:rPr lang="en-GB" altLang="en-US" dirty="0" smtClean="0"/>
              <a:t>, there were many correct responses for why </a:t>
            </a:r>
            <a:r>
              <a:rPr lang="en-GB" altLang="en-US" i="1" dirty="0" smtClean="0"/>
              <a:t>age</a:t>
            </a:r>
            <a:r>
              <a:rPr lang="en-GB" altLang="en-US" dirty="0" smtClean="0"/>
              <a:t> would not be suitable for an  investigation involving sixth form students but suggesting why </a:t>
            </a:r>
            <a:r>
              <a:rPr lang="en-GB" altLang="en-US" i="1" dirty="0" smtClean="0"/>
              <a:t>environmental temperature </a:t>
            </a:r>
            <a:r>
              <a:rPr lang="en-GB" altLang="en-US" dirty="0" smtClean="0"/>
              <a:t>would not be a suitable factor proved more challenging. </a:t>
            </a:r>
          </a:p>
          <a:p>
            <a:r>
              <a:rPr lang="en-GB" altLang="en-US" dirty="0" smtClean="0"/>
              <a:t>It was surprising that few candidates suggested that it would be unethical or unsafe to test temperature changes on human subjects.</a:t>
            </a:r>
          </a:p>
        </p:txBody>
      </p:sp>
      <p:pic>
        <p:nvPicPr>
          <p:cNvPr id="38916" name="Picture 4" title="Screenshot of Question 25"/>
          <p:cNvPicPr>
            <a:picLocks noGrp="1" noChangeAspect="1" noChangeArrowheads="1"/>
          </p:cNvPicPr>
          <p:nvPr>
            <p:ph type="body" sz="half" idx="4294967295"/>
          </p:nvPr>
        </p:nvPicPr>
        <p:blipFill>
          <a:blip r:embed="rId2" cstate="screen">
            <a:extLst>
              <a:ext uri="{28A0092B-C50C-407E-A947-70E740481C1C}">
                <a14:useLocalDpi xmlns:a14="http://schemas.microsoft.com/office/drawing/2010/main"/>
              </a:ext>
            </a:extLst>
          </a:blip>
          <a:srcRect/>
          <a:stretch>
            <a:fillRect/>
          </a:stretch>
        </p:blipFill>
        <p:spPr>
          <a:xfrm>
            <a:off x="3995936" y="1125539"/>
            <a:ext cx="5148065" cy="1583381"/>
          </a:xfrm>
        </p:spPr>
      </p:pic>
      <p:pic>
        <p:nvPicPr>
          <p:cNvPr id="38917" name="Picture 5" title="Screenshot of Question 2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95936" y="3357563"/>
            <a:ext cx="5161013" cy="16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p:nvPr>
        </p:nvSpPr>
        <p:spPr/>
        <p:txBody>
          <a:bodyPr/>
          <a:lstStyle/>
          <a:p>
            <a:r>
              <a:rPr lang="en-GB" altLang="en-US" smtClean="0"/>
              <a:t>Question 25(b)</a:t>
            </a:r>
          </a:p>
        </p:txBody>
      </p:sp>
      <p:sp>
        <p:nvSpPr>
          <p:cNvPr id="39939" name="Rectangle 3"/>
          <p:cNvSpPr>
            <a:spLocks noGrp="1"/>
          </p:cNvSpPr>
          <p:nvPr>
            <p:ph type="body" idx="1"/>
          </p:nvPr>
        </p:nvSpPr>
        <p:spPr>
          <a:xfrm>
            <a:off x="201600" y="1144800"/>
            <a:ext cx="8690880" cy="4996694"/>
          </a:xfrm>
        </p:spPr>
        <p:txBody>
          <a:bodyPr/>
          <a:lstStyle/>
          <a:p>
            <a:r>
              <a:rPr lang="en-GB" altLang="en-US" dirty="0" smtClean="0"/>
              <a:t>There were many correct responses for </a:t>
            </a:r>
            <a:r>
              <a:rPr lang="en-GB" altLang="en-US" b="1" dirty="0" smtClean="0"/>
              <a:t>(b)(i) </a:t>
            </a:r>
            <a:r>
              <a:rPr lang="en-GB" altLang="en-US" dirty="0" smtClean="0"/>
              <a:t>and </a:t>
            </a:r>
            <a:r>
              <a:rPr lang="en-GB" altLang="en-US" b="1" dirty="0" smtClean="0"/>
              <a:t>(ii) </a:t>
            </a:r>
            <a:r>
              <a:rPr lang="en-GB" altLang="en-US" dirty="0" smtClean="0"/>
              <a:t>demonstrating that candidates had understood the requirements of these questions and could make valid suggestions. </a:t>
            </a:r>
          </a:p>
          <a:p>
            <a:r>
              <a:rPr lang="en-GB" altLang="en-US" dirty="0" smtClean="0"/>
              <a:t>Question </a:t>
            </a:r>
            <a:r>
              <a:rPr lang="en-GB" altLang="en-US" b="1" dirty="0" smtClean="0"/>
              <a:t>(b)(iii) </a:t>
            </a:r>
            <a:r>
              <a:rPr lang="en-GB" altLang="en-US" dirty="0" smtClean="0"/>
              <a:t>was ‘</a:t>
            </a:r>
            <a:r>
              <a:rPr lang="en-GB" altLang="en-US" dirty="0" err="1" smtClean="0"/>
              <a:t>scaffolded</a:t>
            </a:r>
            <a:r>
              <a:rPr lang="en-GB" altLang="en-US" dirty="0" smtClean="0"/>
              <a:t>’ to support candidates in calculating standard deviation but, as seen in the examples on the next slide, some candidates omitted data for student 1 and others used inappropriate numbers of decimal places. </a:t>
            </a:r>
          </a:p>
          <a:p>
            <a:r>
              <a:rPr lang="en-GB" altLang="en-US" dirty="0" smtClean="0"/>
              <a:t>However, ‘error carried forward’ (ECF) was used in this instance to ensure that candidates were only penalised once for such errors. ECF was also continued into </a:t>
            </a:r>
            <a:r>
              <a:rPr lang="en-GB" altLang="en-US" b="1" dirty="0" smtClean="0"/>
              <a:t>(b)(iv)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p:txBody>
          <a:bodyPr/>
          <a:lstStyle/>
          <a:p>
            <a:r>
              <a:rPr lang="en-US" altLang="en-US" smtClean="0"/>
              <a:t>Examples of Question 23(b)(iii)</a:t>
            </a:r>
          </a:p>
        </p:txBody>
      </p:sp>
      <p:sp>
        <p:nvSpPr>
          <p:cNvPr id="40963" name="Rectangle 3"/>
          <p:cNvSpPr>
            <a:spLocks noGrp="1"/>
          </p:cNvSpPr>
          <p:nvPr>
            <p:ph type="body" idx="1"/>
          </p:nvPr>
        </p:nvSpPr>
        <p:spPr>
          <a:xfrm>
            <a:off x="201600" y="1144800"/>
            <a:ext cx="8690880" cy="4996694"/>
          </a:xfrm>
        </p:spPr>
        <p:txBody>
          <a:bodyPr/>
          <a:lstStyle/>
          <a:p>
            <a:r>
              <a:rPr lang="en-GB" altLang="en-US" dirty="0" smtClean="0"/>
              <a:t>An example of where the candidate had not rounded up to the correct number of decimal places which should be 34.7. </a:t>
            </a:r>
          </a:p>
        </p:txBody>
      </p:sp>
      <p:pic>
        <p:nvPicPr>
          <p:cNvPr id="40964" name="Picture 4" title="Screenshot of Question 23biii"/>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91680" y="2060848"/>
            <a:ext cx="5904384" cy="4402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p:txBody>
          <a:bodyPr/>
          <a:lstStyle/>
          <a:p>
            <a:r>
              <a:rPr lang="en-US" altLang="en-US" smtClean="0"/>
              <a:t>A good example of Question 25(b)(iii)</a:t>
            </a:r>
          </a:p>
        </p:txBody>
      </p:sp>
      <p:sp>
        <p:nvSpPr>
          <p:cNvPr id="41987" name="AutoShape 3"/>
          <p:cNvSpPr>
            <a:spLocks noGrp="1" noChangeAspect="1" noChangeArrowheads="1"/>
          </p:cNvSpPr>
          <p:nvPr>
            <p:ph type="body" idx="1"/>
          </p:nvPr>
        </p:nvSpPr>
        <p:spPr>
          <a:xfrm>
            <a:off x="201600" y="1144800"/>
            <a:ext cx="8618872" cy="4996694"/>
          </a:xfrm>
        </p:spPr>
        <p:txBody>
          <a:bodyPr/>
          <a:lstStyle/>
          <a:p>
            <a:r>
              <a:rPr lang="en-GB" altLang="en-US" dirty="0" smtClean="0"/>
              <a:t>The candidate uses </a:t>
            </a:r>
            <a:r>
              <a:rPr lang="en-GB" altLang="en-US" b="1" dirty="0" smtClean="0"/>
              <a:t>one</a:t>
            </a:r>
            <a:r>
              <a:rPr lang="en-GB" altLang="en-US" dirty="0" smtClean="0"/>
              <a:t> decimal place correctly in their responses.</a:t>
            </a:r>
          </a:p>
        </p:txBody>
      </p:sp>
      <p:pic>
        <p:nvPicPr>
          <p:cNvPr id="41988" name="Picture 4" title="Screenshot of Question 25biii"/>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19250" y="1773238"/>
            <a:ext cx="5975350" cy="4481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p:txBody>
          <a:bodyPr/>
          <a:lstStyle/>
          <a:p>
            <a:r>
              <a:rPr lang="en-US" altLang="en-US" smtClean="0"/>
              <a:t>Example of applying ECF to Q25(b)(iii)</a:t>
            </a:r>
          </a:p>
        </p:txBody>
      </p:sp>
      <p:sp>
        <p:nvSpPr>
          <p:cNvPr id="43011" name="Rectangle 3"/>
          <p:cNvSpPr>
            <a:spLocks noGrp="1"/>
          </p:cNvSpPr>
          <p:nvPr>
            <p:ph type="body" idx="1"/>
          </p:nvPr>
        </p:nvSpPr>
        <p:spPr>
          <a:xfrm>
            <a:off x="201600" y="1144800"/>
            <a:ext cx="8618872" cy="4996694"/>
          </a:xfrm>
        </p:spPr>
        <p:txBody>
          <a:bodyPr/>
          <a:lstStyle/>
          <a:p>
            <a:r>
              <a:rPr lang="en-GB" altLang="en-US" dirty="0" smtClean="0"/>
              <a:t>The candidate here had negative numbers after multiplying which led to the  addition error. ECF could be applied to the calculation of standard deviation.</a:t>
            </a:r>
          </a:p>
        </p:txBody>
      </p:sp>
      <p:pic>
        <p:nvPicPr>
          <p:cNvPr id="43012" name="Picture 4" title="Screenshot of Question 25biii"/>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835150" y="1844675"/>
            <a:ext cx="5400675" cy="4224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p:txBody>
          <a:bodyPr/>
          <a:lstStyle/>
          <a:p>
            <a:r>
              <a:rPr lang="en-GB" altLang="en-US" smtClean="0"/>
              <a:t>Question 25(b)(iv)</a:t>
            </a:r>
          </a:p>
        </p:txBody>
      </p:sp>
      <p:sp>
        <p:nvSpPr>
          <p:cNvPr id="44035" name="Rectangle 3"/>
          <p:cNvSpPr>
            <a:spLocks noGrp="1"/>
          </p:cNvSpPr>
          <p:nvPr>
            <p:ph type="body" idx="1"/>
          </p:nvPr>
        </p:nvSpPr>
        <p:spPr>
          <a:xfrm>
            <a:off x="201600" y="1144800"/>
            <a:ext cx="8618872" cy="4996694"/>
          </a:xfrm>
        </p:spPr>
        <p:txBody>
          <a:bodyPr/>
          <a:lstStyle/>
          <a:p>
            <a:r>
              <a:rPr lang="en-GB" altLang="en-US" dirty="0" smtClean="0"/>
              <a:t>It was clear from the number of incorrect or contradictory responses that many candidates have yet to understand the meaning of standard deviation. The common misconception was that </a:t>
            </a:r>
            <a:r>
              <a:rPr lang="en-GB" altLang="en-US" i="1" dirty="0" smtClean="0"/>
              <a:t>one SD </a:t>
            </a:r>
            <a:r>
              <a:rPr lang="en-GB" altLang="en-US" dirty="0" smtClean="0"/>
              <a:t>means that it should be equal to 1 rather than the calculated value i.e. 6 or 5.9 in this case.</a:t>
            </a:r>
          </a:p>
        </p:txBody>
      </p:sp>
      <p:pic>
        <p:nvPicPr>
          <p:cNvPr id="44036" name="Picture 4" title="Screenshot of Question 25biv"/>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55576" y="2450177"/>
            <a:ext cx="5939358" cy="1458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37" name="Text Box 5"/>
          <p:cNvSpPr txBox="1">
            <a:spLocks noChangeArrowheads="1"/>
          </p:cNvSpPr>
          <p:nvPr/>
        </p:nvSpPr>
        <p:spPr bwMode="auto">
          <a:xfrm>
            <a:off x="6372225" y="2060575"/>
            <a:ext cx="25908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lgn="l" eaLnBrk="0" hangingPunct="0">
              <a:buChar char="•"/>
              <a:defRPr sz="3200">
                <a:solidFill>
                  <a:srgbClr val="1F224E"/>
                </a:solidFill>
                <a:latin typeface="Myriad Pro" pitchFamily="34" charset="0"/>
              </a:defRPr>
            </a:lvl1pPr>
            <a:lvl2pPr marL="742950" indent="-285750" algn="l" eaLnBrk="0" hangingPunct="0">
              <a:buChar char="–"/>
              <a:defRPr sz="2800">
                <a:solidFill>
                  <a:srgbClr val="1F224E"/>
                </a:solidFill>
                <a:latin typeface="Myriad Pro" pitchFamily="34" charset="0"/>
              </a:defRPr>
            </a:lvl2pPr>
            <a:lvl3pPr marL="1143000" indent="-228600" algn="l" eaLnBrk="0" hangingPunct="0">
              <a:buChar char="•"/>
              <a:defRPr sz="2400">
                <a:solidFill>
                  <a:srgbClr val="1F224E"/>
                </a:solidFill>
                <a:latin typeface="Myriad Pro" pitchFamily="34" charset="0"/>
              </a:defRPr>
            </a:lvl3pPr>
            <a:lvl4pPr marL="1600200" indent="-228600" algn="l" eaLnBrk="0" hangingPunct="0">
              <a:buChar char="–"/>
              <a:defRPr sz="2000">
                <a:solidFill>
                  <a:srgbClr val="1F224E"/>
                </a:solidFill>
                <a:latin typeface="Myriad Pro" pitchFamily="34" charset="0"/>
              </a:defRPr>
            </a:lvl4pPr>
            <a:lvl5pPr marL="2057400" indent="-228600" algn="l" eaLnBrk="0" hangingPunct="0">
              <a:buChar char="»"/>
              <a:defRPr sz="2000">
                <a:solidFill>
                  <a:srgbClr val="1F224E"/>
                </a:solidFill>
                <a:latin typeface="Myriad Pro" pitchFamily="34" charset="0"/>
              </a:defRPr>
            </a:lvl5pPr>
            <a:lvl6pPr marL="25146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6pPr>
            <a:lvl7pPr marL="29718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7pPr>
            <a:lvl8pPr marL="34290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8pPr>
            <a:lvl9pPr marL="38862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9pPr>
          </a:lstStyle>
          <a:p>
            <a:pPr algn="r" eaLnBrk="1" hangingPunct="1">
              <a:spcBef>
                <a:spcPct val="50000"/>
              </a:spcBef>
              <a:buFont typeface="Arial" pitchFamily="34" charset="0"/>
              <a:buNone/>
            </a:pPr>
            <a:r>
              <a:rPr lang="en-GB" altLang="en-US" sz="1600" dirty="0">
                <a:latin typeface="Arial" panose="020B0604020202020204" pitchFamily="34" charset="0"/>
              </a:rPr>
              <a:t>This response appeared to understand the concept of SD but had a contradiction.</a:t>
            </a:r>
          </a:p>
        </p:txBody>
      </p:sp>
      <p:pic>
        <p:nvPicPr>
          <p:cNvPr id="44038" name="Picture 6" title="Screenshot of Question 25biv"/>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81908" y="4264144"/>
            <a:ext cx="5401319" cy="1958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39" name="Text Box 9"/>
          <p:cNvSpPr txBox="1">
            <a:spLocks noChangeArrowheads="1"/>
          </p:cNvSpPr>
          <p:nvPr/>
        </p:nvSpPr>
        <p:spPr bwMode="auto">
          <a:xfrm>
            <a:off x="468313" y="4581525"/>
            <a:ext cx="2232025"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eaLnBrk="0" hangingPunct="0">
              <a:buChar char="•"/>
              <a:defRPr sz="3200">
                <a:solidFill>
                  <a:srgbClr val="1F224E"/>
                </a:solidFill>
                <a:latin typeface="Myriad Pro" pitchFamily="34" charset="0"/>
              </a:defRPr>
            </a:lvl1pPr>
            <a:lvl2pPr marL="742950" indent="-285750" algn="l" eaLnBrk="0" hangingPunct="0">
              <a:buChar char="–"/>
              <a:defRPr sz="2800">
                <a:solidFill>
                  <a:srgbClr val="1F224E"/>
                </a:solidFill>
                <a:latin typeface="Myriad Pro" pitchFamily="34" charset="0"/>
              </a:defRPr>
            </a:lvl2pPr>
            <a:lvl3pPr marL="1143000" indent="-228600" algn="l" eaLnBrk="0" hangingPunct="0">
              <a:buChar char="•"/>
              <a:defRPr sz="2400">
                <a:solidFill>
                  <a:srgbClr val="1F224E"/>
                </a:solidFill>
                <a:latin typeface="Myriad Pro" pitchFamily="34" charset="0"/>
              </a:defRPr>
            </a:lvl3pPr>
            <a:lvl4pPr marL="1600200" indent="-228600" algn="l" eaLnBrk="0" hangingPunct="0">
              <a:buChar char="–"/>
              <a:defRPr sz="2000">
                <a:solidFill>
                  <a:srgbClr val="1F224E"/>
                </a:solidFill>
                <a:latin typeface="Myriad Pro" pitchFamily="34" charset="0"/>
              </a:defRPr>
            </a:lvl4pPr>
            <a:lvl5pPr marL="2057400" indent="-228600" algn="l" eaLnBrk="0" hangingPunct="0">
              <a:buChar char="»"/>
              <a:defRPr sz="2000">
                <a:solidFill>
                  <a:srgbClr val="1F224E"/>
                </a:solidFill>
                <a:latin typeface="Myriad Pro" pitchFamily="34" charset="0"/>
              </a:defRPr>
            </a:lvl5pPr>
            <a:lvl6pPr marL="25146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6pPr>
            <a:lvl7pPr marL="29718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7pPr>
            <a:lvl8pPr marL="34290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8pPr>
            <a:lvl9pPr marL="38862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9pPr>
          </a:lstStyle>
          <a:p>
            <a:pPr eaLnBrk="1" hangingPunct="1">
              <a:spcBef>
                <a:spcPct val="50000"/>
              </a:spcBef>
              <a:buFont typeface="Arial" pitchFamily="34" charset="0"/>
              <a:buNone/>
            </a:pPr>
            <a:r>
              <a:rPr lang="en-GB" altLang="en-US" sz="1600" dirty="0">
                <a:latin typeface="Arial" panose="020B0604020202020204" pitchFamily="34" charset="0"/>
              </a:rPr>
              <a:t>ECF would have been applied here for this response but the misconception about SD is clearly shown.</a:t>
            </a:r>
          </a:p>
        </p:txBody>
      </p:sp>
      <p:sp>
        <p:nvSpPr>
          <p:cNvPr id="44040" name="Line 10" title="Arrow"/>
          <p:cNvSpPr>
            <a:spLocks noChangeShapeType="1"/>
          </p:cNvSpPr>
          <p:nvPr/>
        </p:nvSpPr>
        <p:spPr bwMode="auto">
          <a:xfrm flipV="1">
            <a:off x="2700338" y="4941888"/>
            <a:ext cx="719137" cy="142875"/>
          </a:xfrm>
          <a:prstGeom prst="line">
            <a:avLst/>
          </a:prstGeom>
          <a:noFill/>
          <a:ln w="9525">
            <a:solidFill>
              <a:srgbClr val="20234E"/>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4041" name="Line 11" title="Arrow"/>
          <p:cNvSpPr>
            <a:spLocks noChangeShapeType="1"/>
          </p:cNvSpPr>
          <p:nvPr/>
        </p:nvSpPr>
        <p:spPr bwMode="auto">
          <a:xfrm flipH="1">
            <a:off x="5982568" y="2384425"/>
            <a:ext cx="720725" cy="215900"/>
          </a:xfrm>
          <a:prstGeom prst="line">
            <a:avLst/>
          </a:prstGeom>
          <a:noFill/>
          <a:ln w="9525">
            <a:solidFill>
              <a:srgbClr val="20234E"/>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p:txBody>
          <a:bodyPr/>
          <a:lstStyle/>
          <a:p>
            <a:r>
              <a:rPr lang="en-GB" altLang="en-US" smtClean="0"/>
              <a:t>Question 26</a:t>
            </a:r>
          </a:p>
        </p:txBody>
      </p:sp>
      <p:sp>
        <p:nvSpPr>
          <p:cNvPr id="45059" name="Rectangle 3"/>
          <p:cNvSpPr>
            <a:spLocks noGrp="1"/>
          </p:cNvSpPr>
          <p:nvPr>
            <p:ph type="body" idx="1"/>
          </p:nvPr>
        </p:nvSpPr>
        <p:spPr>
          <a:xfrm>
            <a:off x="201600" y="1144800"/>
            <a:ext cx="8402848" cy="4996694"/>
          </a:xfrm>
        </p:spPr>
        <p:txBody>
          <a:bodyPr/>
          <a:lstStyle/>
          <a:p>
            <a:r>
              <a:rPr lang="en-GB" altLang="en-US" dirty="0" smtClean="0"/>
              <a:t>For Q26, one mark responses involving AO1 recall or short AO2 style questions provided a straightforward end to the paper.</a:t>
            </a:r>
          </a:p>
        </p:txBody>
      </p:sp>
      <p:pic>
        <p:nvPicPr>
          <p:cNvPr id="45060" name="Picture 4" title="Screenshot of Question 26"/>
          <p:cNvPicPr>
            <a:picLocks noChangeAspect="1" noChangeArrowheads="1"/>
          </p:cNvPicPr>
          <p:nvPr/>
        </p:nvPicPr>
        <p:blipFill>
          <a:blip r:embed="rId2" cstate="screen">
            <a:extLst>
              <a:ext uri="{28A0092B-C50C-407E-A947-70E740481C1C}">
                <a14:useLocalDpi xmlns:a14="http://schemas.microsoft.com/office/drawing/2010/main"/>
              </a:ext>
            </a:extLst>
          </a:blip>
          <a:srcRect l="-1759" r="1109"/>
          <a:stretch>
            <a:fillRect/>
          </a:stretch>
        </p:blipFill>
        <p:spPr bwMode="auto">
          <a:xfrm>
            <a:off x="250825" y="2133600"/>
            <a:ext cx="4176713" cy="412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061" name="Text Box 5"/>
          <p:cNvSpPr txBox="1">
            <a:spLocks noChangeArrowheads="1"/>
          </p:cNvSpPr>
          <p:nvPr/>
        </p:nvSpPr>
        <p:spPr bwMode="auto">
          <a:xfrm>
            <a:off x="5148263" y="1916832"/>
            <a:ext cx="3600450" cy="424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eaLnBrk="0" hangingPunct="0">
              <a:buChar char="•"/>
              <a:defRPr sz="3200">
                <a:solidFill>
                  <a:srgbClr val="1F224E"/>
                </a:solidFill>
                <a:latin typeface="Myriad Pro" pitchFamily="34" charset="0"/>
              </a:defRPr>
            </a:lvl1pPr>
            <a:lvl2pPr marL="742950" indent="-285750" algn="l" eaLnBrk="0" hangingPunct="0">
              <a:buChar char="–"/>
              <a:defRPr sz="2800">
                <a:solidFill>
                  <a:srgbClr val="1F224E"/>
                </a:solidFill>
                <a:latin typeface="Myriad Pro" pitchFamily="34" charset="0"/>
              </a:defRPr>
            </a:lvl2pPr>
            <a:lvl3pPr marL="1143000" indent="-228600" algn="l" eaLnBrk="0" hangingPunct="0">
              <a:buChar char="•"/>
              <a:defRPr sz="2400">
                <a:solidFill>
                  <a:srgbClr val="1F224E"/>
                </a:solidFill>
                <a:latin typeface="Myriad Pro" pitchFamily="34" charset="0"/>
              </a:defRPr>
            </a:lvl3pPr>
            <a:lvl4pPr marL="1600200" indent="-228600" algn="l" eaLnBrk="0" hangingPunct="0">
              <a:buChar char="–"/>
              <a:defRPr sz="2000">
                <a:solidFill>
                  <a:srgbClr val="1F224E"/>
                </a:solidFill>
                <a:latin typeface="Myriad Pro" pitchFamily="34" charset="0"/>
              </a:defRPr>
            </a:lvl4pPr>
            <a:lvl5pPr marL="2057400" indent="-228600" algn="l" eaLnBrk="0" hangingPunct="0">
              <a:buChar char="»"/>
              <a:defRPr sz="2000">
                <a:solidFill>
                  <a:srgbClr val="1F224E"/>
                </a:solidFill>
                <a:latin typeface="Myriad Pro" pitchFamily="34" charset="0"/>
              </a:defRPr>
            </a:lvl5pPr>
            <a:lvl6pPr marL="25146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6pPr>
            <a:lvl7pPr marL="29718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7pPr>
            <a:lvl8pPr marL="34290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8pPr>
            <a:lvl9pPr marL="38862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9pPr>
          </a:lstStyle>
          <a:p>
            <a:pPr eaLnBrk="1" hangingPunct="1">
              <a:spcBef>
                <a:spcPct val="50000"/>
              </a:spcBef>
              <a:buFont typeface="Arial" pitchFamily="34" charset="0"/>
              <a:buNone/>
            </a:pPr>
            <a:r>
              <a:rPr lang="en-GB" altLang="en-US" sz="1800" dirty="0">
                <a:latin typeface="Arial" panose="020B0604020202020204" pitchFamily="34" charset="0"/>
              </a:rPr>
              <a:t>Photomicrographs are often used in assessing candidate knowledge of cells and tissues and a coloured insert showing lung tissue was provided for </a:t>
            </a:r>
            <a:r>
              <a:rPr lang="en-GB" altLang="en-US" sz="1800" b="1" dirty="0">
                <a:latin typeface="Arial" panose="020B0604020202020204" pitchFamily="34" charset="0"/>
              </a:rPr>
              <a:t>Q26(a).</a:t>
            </a:r>
            <a:r>
              <a:rPr lang="en-GB" altLang="en-US" sz="1800" dirty="0">
                <a:latin typeface="Arial" panose="020B0604020202020204" pitchFamily="34" charset="0"/>
              </a:rPr>
              <a:t> </a:t>
            </a:r>
          </a:p>
          <a:p>
            <a:pPr eaLnBrk="1" hangingPunct="1">
              <a:spcBef>
                <a:spcPct val="50000"/>
              </a:spcBef>
              <a:buFont typeface="Arial" pitchFamily="34" charset="0"/>
              <a:buNone/>
            </a:pPr>
            <a:r>
              <a:rPr lang="en-GB" altLang="en-US" sz="1800" dirty="0">
                <a:latin typeface="Arial" panose="020B0604020202020204" pitchFamily="34" charset="0"/>
              </a:rPr>
              <a:t>For </a:t>
            </a:r>
            <a:r>
              <a:rPr lang="en-GB" altLang="en-US" sz="1800" b="1" dirty="0">
                <a:latin typeface="Arial" panose="020B0604020202020204" pitchFamily="34" charset="0"/>
              </a:rPr>
              <a:t>(a)(i)</a:t>
            </a:r>
            <a:r>
              <a:rPr lang="en-GB" altLang="en-US" sz="1800" dirty="0">
                <a:latin typeface="Arial" panose="020B0604020202020204" pitchFamily="34" charset="0"/>
              </a:rPr>
              <a:t> there were many incorrect responses including named airways, such as trachea or bronchus. </a:t>
            </a:r>
          </a:p>
          <a:p>
            <a:pPr eaLnBrk="1" hangingPunct="1">
              <a:spcBef>
                <a:spcPct val="50000"/>
              </a:spcBef>
              <a:buFont typeface="Arial" pitchFamily="34" charset="0"/>
              <a:buNone/>
            </a:pPr>
            <a:r>
              <a:rPr lang="en-GB" altLang="en-US" sz="1800" dirty="0">
                <a:latin typeface="Arial" panose="020B0604020202020204" pitchFamily="34" charset="0"/>
              </a:rPr>
              <a:t>Some candidates recognised the structure as a blood vessel but did not identify </a:t>
            </a:r>
            <a:r>
              <a:rPr lang="en-GB" altLang="en-US" sz="1800" b="1" dirty="0">
                <a:latin typeface="Arial" panose="020B0604020202020204" pitchFamily="34" charset="0"/>
              </a:rPr>
              <a:t>P</a:t>
            </a:r>
            <a:r>
              <a:rPr lang="en-GB" altLang="en-US" sz="1800" dirty="0">
                <a:latin typeface="Arial" panose="020B0604020202020204" pitchFamily="34" charset="0"/>
              </a:rPr>
              <a:t> as the ‘lumen’ of the blood vessel.</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p:cNvSpPr>
          <p:nvPr>
            <p:ph type="title"/>
          </p:nvPr>
        </p:nvSpPr>
        <p:spPr/>
        <p:txBody>
          <a:bodyPr/>
          <a:lstStyle/>
          <a:p>
            <a:r>
              <a:rPr lang="en-GB" altLang="en-US" smtClean="0"/>
              <a:t>Question 26</a:t>
            </a:r>
          </a:p>
        </p:txBody>
      </p:sp>
      <p:sp>
        <p:nvSpPr>
          <p:cNvPr id="46083" name="Rectangle 3"/>
          <p:cNvSpPr>
            <a:spLocks noGrp="1"/>
          </p:cNvSpPr>
          <p:nvPr>
            <p:ph type="body" idx="1"/>
          </p:nvPr>
        </p:nvSpPr>
        <p:spPr>
          <a:xfrm>
            <a:off x="201599" y="1144800"/>
            <a:ext cx="8655063" cy="4996694"/>
          </a:xfrm>
        </p:spPr>
        <p:txBody>
          <a:bodyPr/>
          <a:lstStyle/>
          <a:p>
            <a:r>
              <a:rPr lang="en-GB" altLang="en-US" dirty="0" smtClean="0"/>
              <a:t>There were many good responses for AO1 questions </a:t>
            </a:r>
            <a:r>
              <a:rPr lang="en-GB" altLang="en-US" b="1" dirty="0" smtClean="0"/>
              <a:t>(a)(ii), (b) and (c)</a:t>
            </a:r>
            <a:r>
              <a:rPr lang="en-GB" altLang="en-US" dirty="0" smtClean="0"/>
              <a:t>.</a:t>
            </a:r>
          </a:p>
          <a:p>
            <a:r>
              <a:rPr lang="en-GB" altLang="en-US" dirty="0"/>
              <a:t>However, although there were also some good responses for </a:t>
            </a:r>
            <a:r>
              <a:rPr lang="en-GB" altLang="en-US" b="1" dirty="0"/>
              <a:t>(a)(iii),</a:t>
            </a:r>
            <a:r>
              <a:rPr lang="en-GB" altLang="en-US" dirty="0"/>
              <a:t> confusion still exists over the correct use of the terms ‘expand’, ‘relax’, ‘contract’ and ‘stretch’  when describing the role of different tissues in the walls of the bronchiole.  Examples of a good, clear response and a confused response are shown below.</a:t>
            </a:r>
          </a:p>
          <a:p>
            <a:r>
              <a:rPr lang="en-GB" altLang="en-US" dirty="0" smtClean="0"/>
              <a:t> </a:t>
            </a:r>
          </a:p>
        </p:txBody>
      </p:sp>
      <p:pic>
        <p:nvPicPr>
          <p:cNvPr id="46084" name="Picture 4" title="Screenshot of Question 2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051050" y="4868863"/>
            <a:ext cx="6805613" cy="140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6086" name="Picture 6" title="Screenshot of Question 2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3850" y="2997200"/>
            <a:ext cx="5688013" cy="174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3"/>
          <p:cNvSpPr>
            <a:spLocks noGrp="1"/>
          </p:cNvSpPr>
          <p:nvPr>
            <p:ph type="title"/>
          </p:nvPr>
        </p:nvSpPr>
        <p:spPr/>
        <p:txBody>
          <a:bodyPr/>
          <a:lstStyle/>
          <a:p>
            <a:r>
              <a:rPr lang="en-GB" altLang="en-US" smtClean="0"/>
              <a:t>Summary</a:t>
            </a:r>
          </a:p>
        </p:txBody>
      </p:sp>
      <p:sp>
        <p:nvSpPr>
          <p:cNvPr id="3" name="Content Placeholder 2"/>
          <p:cNvSpPr>
            <a:spLocks noGrp="1"/>
          </p:cNvSpPr>
          <p:nvPr>
            <p:ph idx="1"/>
          </p:nvPr>
        </p:nvSpPr>
        <p:spPr/>
        <p:txBody>
          <a:bodyPr/>
          <a:lstStyle/>
          <a:p>
            <a:pPr eaLnBrk="1" hangingPunct="1">
              <a:spcBef>
                <a:spcPct val="50000"/>
              </a:spcBef>
            </a:pPr>
            <a:r>
              <a:rPr lang="en-GB" altLang="en-US" dirty="0"/>
              <a:t>Apart from the practice papers, this was the first time that  candidates had encountered H022/01 in an assessment setting. </a:t>
            </a:r>
          </a:p>
          <a:p>
            <a:pPr eaLnBrk="1" hangingPunct="1">
              <a:spcBef>
                <a:spcPct val="50000"/>
              </a:spcBef>
            </a:pPr>
            <a:r>
              <a:rPr lang="en-GB" altLang="en-US" dirty="0"/>
              <a:t>There is evidence that candidates spent a long time on the multiple choice section of the paper which possibly led to them rushing their responses in section B. A possible strategy to consider might be to answer the easier MCQs, then move on to section B, leaving some time towards the end of the session to return to the harder MCQs.</a:t>
            </a:r>
          </a:p>
          <a:p>
            <a:pPr eaLnBrk="1" hangingPunct="1">
              <a:spcBef>
                <a:spcPct val="50000"/>
              </a:spcBef>
            </a:pPr>
            <a:r>
              <a:rPr lang="en-GB" altLang="en-US" dirty="0"/>
              <a:t>Candidates should not be inhibited from annotating the exam paper, including the multiple choice section, to help them structure their ideas and produce higher quality responses.</a:t>
            </a:r>
          </a:p>
          <a:p>
            <a:pPr eaLnBrk="1" hangingPunct="1">
              <a:spcBef>
                <a:spcPct val="50000"/>
              </a:spcBef>
            </a:pPr>
            <a:r>
              <a:rPr lang="en-GB" altLang="en-US" dirty="0"/>
              <a:t>Avoiding ambiguous pronouns (e.g. ‘it’) and deploying appropriate technical vocabulary will help candidates gain full credit.</a:t>
            </a:r>
          </a:p>
          <a:p>
            <a:pPr eaLnBrk="1" hangingPunct="1">
              <a:spcBef>
                <a:spcPct val="50000"/>
              </a:spcBef>
            </a:pPr>
            <a:r>
              <a:rPr lang="en-GB" altLang="en-US" dirty="0"/>
              <a:t>We hope that, by using this presentation, together with the assessment material and examiner’s report,  future candidates will gain confidence in tackling both sections of the paper. </a:t>
            </a: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p:cNvSpPr>
            <a:spLocks noGrp="1"/>
          </p:cNvSpPr>
          <p:nvPr>
            <p:ph type="title"/>
          </p:nvPr>
        </p:nvSpPr>
        <p:spPr/>
        <p:txBody>
          <a:bodyPr/>
          <a:lstStyle/>
          <a:p>
            <a:r>
              <a:rPr lang="en-GB" altLang="en-US" smtClean="0"/>
              <a:t>Assessment objectives</a:t>
            </a:r>
          </a:p>
        </p:txBody>
      </p:sp>
      <p:sp>
        <p:nvSpPr>
          <p:cNvPr id="11267" name="Content Placeholder 2"/>
          <p:cNvSpPr>
            <a:spLocks noGrp="1"/>
          </p:cNvSpPr>
          <p:nvPr>
            <p:ph idx="1"/>
          </p:nvPr>
        </p:nvSpPr>
        <p:spPr/>
        <p:txBody>
          <a:bodyPr/>
          <a:lstStyle/>
          <a:p>
            <a:r>
              <a:rPr lang="en-GB" altLang="en-US" b="1" i="1" dirty="0" smtClean="0"/>
              <a:t>Legacy</a:t>
            </a:r>
          </a:p>
        </p:txBody>
      </p:sp>
      <p:graphicFrame>
        <p:nvGraphicFramePr>
          <p:cNvPr id="6" name="Table 5" title="Old assessment objectives"/>
          <p:cNvGraphicFramePr>
            <a:graphicFrameLocks noGrp="1"/>
          </p:cNvGraphicFramePr>
          <p:nvPr>
            <p:extLst>
              <p:ext uri="{D42A27DB-BD31-4B8C-83A1-F6EECF244321}">
                <p14:modId xmlns:p14="http://schemas.microsoft.com/office/powerpoint/2010/main" val="1260211280"/>
              </p:ext>
            </p:extLst>
          </p:nvPr>
        </p:nvGraphicFramePr>
        <p:xfrm>
          <a:off x="2195513" y="1196975"/>
          <a:ext cx="6624636" cy="2103438"/>
        </p:xfrm>
        <a:graphic>
          <a:graphicData uri="http://schemas.openxmlformats.org/drawingml/2006/table">
            <a:tbl>
              <a:tblPr firstRow="1" bandRow="1">
                <a:tableStyleId>{3B4B98B0-60AC-42C2-AFA5-B58CD77FA1E5}</a:tableStyleId>
              </a:tblPr>
              <a:tblGrid>
                <a:gridCol w="2208212"/>
                <a:gridCol w="2208212"/>
                <a:gridCol w="2208212"/>
              </a:tblGrid>
              <a:tr h="365815">
                <a:tc>
                  <a:txBody>
                    <a:bodyPr/>
                    <a:lstStyle/>
                    <a:p>
                      <a:r>
                        <a:rPr lang="en-GB" sz="1800" dirty="0" smtClean="0">
                          <a:solidFill>
                            <a:schemeClr val="bg1"/>
                          </a:solidFill>
                          <a:latin typeface="Arial" panose="020B0604020202020204" pitchFamily="34" charset="0"/>
                          <a:cs typeface="Arial" panose="020B0604020202020204" pitchFamily="34" charset="0"/>
                        </a:rPr>
                        <a:t>AO1</a:t>
                      </a:r>
                      <a:endParaRPr lang="en-GB" sz="1800" dirty="0">
                        <a:solidFill>
                          <a:schemeClr val="bg1"/>
                        </a:solidFill>
                        <a:latin typeface="Arial" panose="020B0604020202020204" pitchFamily="34" charset="0"/>
                        <a:cs typeface="Arial" panose="020B0604020202020204" pitchFamily="34" charset="0"/>
                      </a:endParaRPr>
                    </a:p>
                  </a:txBody>
                  <a:tcPr marL="91439" marR="91439" marT="45727" marB="45727">
                    <a:lnL w="12700" cap="flat" cmpd="sng" algn="ctr">
                      <a:solidFill>
                        <a:srgbClr val="1F224E"/>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sz="1800" dirty="0" smtClean="0">
                          <a:solidFill>
                            <a:schemeClr val="bg1"/>
                          </a:solidFill>
                          <a:latin typeface="Arial" panose="020B0604020202020204" pitchFamily="34" charset="0"/>
                          <a:cs typeface="Arial" panose="020B0604020202020204" pitchFamily="34" charset="0"/>
                        </a:rPr>
                        <a:t>AO2</a:t>
                      </a:r>
                      <a:endParaRPr lang="en-GB" sz="1800" dirty="0">
                        <a:solidFill>
                          <a:schemeClr val="bg1"/>
                        </a:solidFill>
                        <a:latin typeface="Arial" panose="020B0604020202020204" pitchFamily="34" charset="0"/>
                        <a:cs typeface="Arial" panose="020B0604020202020204" pitchFamily="34" charset="0"/>
                      </a:endParaRPr>
                    </a:p>
                  </a:txBody>
                  <a:tcPr marL="91439" marR="91439" marT="45727" marB="4572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sz="1800" dirty="0" smtClean="0">
                          <a:solidFill>
                            <a:schemeClr val="bg1"/>
                          </a:solidFill>
                          <a:latin typeface="Arial" panose="020B0604020202020204" pitchFamily="34" charset="0"/>
                          <a:cs typeface="Arial" panose="020B0604020202020204" pitchFamily="34" charset="0"/>
                        </a:rPr>
                        <a:t>AO3</a:t>
                      </a:r>
                      <a:endParaRPr lang="en-GB" sz="1800" dirty="0">
                        <a:solidFill>
                          <a:schemeClr val="bg1"/>
                        </a:solidFill>
                        <a:latin typeface="Arial" panose="020B0604020202020204" pitchFamily="34" charset="0"/>
                        <a:cs typeface="Arial" panose="020B0604020202020204" pitchFamily="34" charset="0"/>
                      </a:endParaRPr>
                    </a:p>
                  </a:txBody>
                  <a:tcPr marL="91439" marR="91439" marT="45727" marB="45727">
                    <a:lnL w="12700" cap="flat" cmpd="sng" algn="ctr">
                      <a:solidFill>
                        <a:schemeClr val="bg1"/>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r>
              <a:tr h="1737623">
                <a:tc>
                  <a:txBody>
                    <a:bodyPr/>
                    <a:lstStyle/>
                    <a:p>
                      <a:pPr marL="0" algn="l" defTabSz="914400" rtl="0" eaLnBrk="1" latinLnBrk="0" hangingPunct="1"/>
                      <a:r>
                        <a:rPr lang="en-US" sz="1800" kern="1200" dirty="0" err="1" smtClean="0">
                          <a:solidFill>
                            <a:srgbClr val="1F224E"/>
                          </a:solidFill>
                          <a:latin typeface="Arial" panose="020B0604020202020204" pitchFamily="34" charset="0"/>
                          <a:ea typeface="+mn-ea"/>
                          <a:cs typeface="Arial" panose="020B0604020202020204" pitchFamily="34" charset="0"/>
                        </a:rPr>
                        <a:t>Recognise</a:t>
                      </a:r>
                      <a:r>
                        <a:rPr lang="en-US" sz="1800" kern="1200" dirty="0" smtClean="0">
                          <a:solidFill>
                            <a:srgbClr val="1F224E"/>
                          </a:solidFill>
                          <a:latin typeface="Arial" panose="020B0604020202020204" pitchFamily="34" charset="0"/>
                          <a:ea typeface="+mn-ea"/>
                          <a:cs typeface="Arial" panose="020B0604020202020204" pitchFamily="34" charset="0"/>
                        </a:rPr>
                        <a:t>, recall, show understanding; select, </a:t>
                      </a:r>
                      <a:r>
                        <a:rPr lang="en-US" sz="1800" kern="1200" dirty="0" err="1" smtClean="0">
                          <a:solidFill>
                            <a:srgbClr val="1F224E"/>
                          </a:solidFill>
                          <a:latin typeface="Arial" panose="020B0604020202020204" pitchFamily="34" charset="0"/>
                          <a:ea typeface="+mn-ea"/>
                          <a:cs typeface="Arial" panose="020B0604020202020204" pitchFamily="34" charset="0"/>
                        </a:rPr>
                        <a:t>organise</a:t>
                      </a:r>
                      <a:r>
                        <a:rPr lang="en-US" sz="1800" kern="1200" dirty="0" smtClean="0">
                          <a:solidFill>
                            <a:srgbClr val="1F224E"/>
                          </a:solidFill>
                          <a:latin typeface="Arial" panose="020B0604020202020204" pitchFamily="34" charset="0"/>
                          <a:ea typeface="+mn-ea"/>
                          <a:cs typeface="Arial" panose="020B0604020202020204" pitchFamily="34" charset="0"/>
                        </a:rPr>
                        <a:t>, communicate information</a:t>
                      </a:r>
                    </a:p>
                  </a:txBody>
                  <a:tcPr marL="91439" marR="91439" marT="45727" marB="45727">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c>
                  <a:txBody>
                    <a:bodyPr/>
                    <a:lstStyle/>
                    <a:p>
                      <a:pPr marL="0" algn="l" defTabSz="914400" rtl="0" eaLnBrk="1" latinLnBrk="0" hangingPunct="1"/>
                      <a:r>
                        <a:rPr lang="en-US" sz="1800" kern="1200" dirty="0" err="1" smtClean="0">
                          <a:solidFill>
                            <a:srgbClr val="1F224E"/>
                          </a:solidFill>
                          <a:latin typeface="Arial" panose="020B0604020202020204" pitchFamily="34" charset="0"/>
                          <a:ea typeface="+mn-ea"/>
                          <a:cs typeface="Arial" panose="020B0604020202020204" pitchFamily="34" charset="0"/>
                        </a:rPr>
                        <a:t>Analyse</a:t>
                      </a:r>
                      <a:r>
                        <a:rPr lang="en-US" sz="1800" kern="1200" dirty="0" smtClean="0">
                          <a:solidFill>
                            <a:srgbClr val="1F224E"/>
                          </a:solidFill>
                          <a:latin typeface="Arial" panose="020B0604020202020204" pitchFamily="34" charset="0"/>
                          <a:ea typeface="+mn-ea"/>
                          <a:cs typeface="Arial" panose="020B0604020202020204" pitchFamily="34" charset="0"/>
                        </a:rPr>
                        <a:t> and evaluate</a:t>
                      </a:r>
                    </a:p>
                    <a:p>
                      <a:pPr marL="0" algn="l" defTabSz="914400" rtl="0" eaLnBrk="1" latinLnBrk="0" hangingPunct="1"/>
                      <a:r>
                        <a:rPr lang="en-US" sz="1800" kern="1200" dirty="0" smtClean="0">
                          <a:solidFill>
                            <a:srgbClr val="1F224E"/>
                          </a:solidFill>
                          <a:latin typeface="Arial" panose="020B0604020202020204" pitchFamily="34" charset="0"/>
                          <a:ea typeface="+mn-ea"/>
                          <a:cs typeface="Arial" panose="020B0604020202020204" pitchFamily="34" charset="0"/>
                        </a:rPr>
                        <a:t>Apply knowledge to unfamiliar situations</a:t>
                      </a:r>
                    </a:p>
                    <a:p>
                      <a:pPr marL="0" algn="l" defTabSz="914400" rtl="0" eaLnBrk="1" latinLnBrk="0" hangingPunct="1"/>
                      <a:r>
                        <a:rPr lang="en-US" sz="1800" kern="1200" dirty="0" smtClean="0">
                          <a:solidFill>
                            <a:srgbClr val="1F224E"/>
                          </a:solidFill>
                          <a:latin typeface="Arial" panose="020B0604020202020204" pitchFamily="34" charset="0"/>
                          <a:ea typeface="+mn-ea"/>
                          <a:cs typeface="Arial" panose="020B0604020202020204" pitchFamily="34" charset="0"/>
                        </a:rPr>
                        <a:t>Assess information</a:t>
                      </a:r>
                    </a:p>
                  </a:txBody>
                  <a:tcPr marL="91439" marR="91439" marT="45727" marB="45727">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c>
                  <a:txBody>
                    <a:bodyPr/>
                    <a:lstStyle/>
                    <a:p>
                      <a:pPr marL="0" algn="l" defTabSz="914400" rtl="0" eaLnBrk="1" latinLnBrk="0" hangingPunct="1"/>
                      <a:r>
                        <a:rPr lang="en-US" sz="1800" kern="1200" dirty="0" smtClean="0">
                          <a:solidFill>
                            <a:srgbClr val="1F224E"/>
                          </a:solidFill>
                          <a:latin typeface="Arial" panose="020B0604020202020204" pitchFamily="34" charset="0"/>
                          <a:ea typeface="+mn-ea"/>
                          <a:cs typeface="Arial" panose="020B0604020202020204" pitchFamily="34" charset="0"/>
                        </a:rPr>
                        <a:t>Demonstrate practical, make observations, evaluate methodology</a:t>
                      </a:r>
                    </a:p>
                  </a:txBody>
                  <a:tcPr marL="91439" marR="91439" marT="45727" marB="45727">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r>
            </a:tbl>
          </a:graphicData>
        </a:graphic>
      </p:graphicFrame>
      <p:graphicFrame>
        <p:nvGraphicFramePr>
          <p:cNvPr id="9" name="Table 8" title="New assessment objectives"/>
          <p:cNvGraphicFramePr>
            <a:graphicFrameLocks noGrp="1"/>
          </p:cNvGraphicFramePr>
          <p:nvPr>
            <p:extLst>
              <p:ext uri="{D42A27DB-BD31-4B8C-83A1-F6EECF244321}">
                <p14:modId xmlns:p14="http://schemas.microsoft.com/office/powerpoint/2010/main" val="116480974"/>
              </p:ext>
            </p:extLst>
          </p:nvPr>
        </p:nvGraphicFramePr>
        <p:xfrm>
          <a:off x="2195513" y="3860800"/>
          <a:ext cx="6796086" cy="2266950"/>
        </p:xfrm>
        <a:graphic>
          <a:graphicData uri="http://schemas.openxmlformats.org/drawingml/2006/table">
            <a:tbl>
              <a:tblPr firstRow="1" bandRow="1">
                <a:tableStyleId>{3B4B98B0-60AC-42C2-AFA5-B58CD77FA1E5}</a:tableStyleId>
              </a:tblPr>
              <a:tblGrid>
                <a:gridCol w="2265362"/>
                <a:gridCol w="2265362"/>
                <a:gridCol w="2265362"/>
              </a:tblGrid>
              <a:tr h="394252">
                <a:tc>
                  <a:txBody>
                    <a:bodyPr/>
                    <a:lstStyle/>
                    <a:p>
                      <a:r>
                        <a:rPr lang="en-GB" sz="1800" dirty="0" smtClean="0">
                          <a:solidFill>
                            <a:schemeClr val="bg1"/>
                          </a:solidFill>
                          <a:latin typeface="Arial" panose="020B0604020202020204" pitchFamily="34" charset="0"/>
                          <a:cs typeface="Arial" panose="020B0604020202020204" pitchFamily="34" charset="0"/>
                        </a:rPr>
                        <a:t>AO1</a:t>
                      </a:r>
                      <a:endParaRPr lang="en-GB" sz="1800" dirty="0">
                        <a:solidFill>
                          <a:schemeClr val="bg1"/>
                        </a:solidFill>
                        <a:latin typeface="Arial" panose="020B0604020202020204" pitchFamily="34" charset="0"/>
                        <a:cs typeface="Arial" panose="020B0604020202020204" pitchFamily="34" charset="0"/>
                      </a:endParaRPr>
                    </a:p>
                  </a:txBody>
                  <a:tcPr marL="91433" marR="91433" marT="45736" marB="45736">
                    <a:lnL w="12700" cap="flat" cmpd="sng" algn="ctr">
                      <a:solidFill>
                        <a:srgbClr val="1F224E"/>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sz="1800" dirty="0" smtClean="0">
                          <a:solidFill>
                            <a:schemeClr val="bg1"/>
                          </a:solidFill>
                          <a:latin typeface="Arial" panose="020B0604020202020204" pitchFamily="34" charset="0"/>
                          <a:cs typeface="Arial" panose="020B0604020202020204" pitchFamily="34" charset="0"/>
                        </a:rPr>
                        <a:t>AO2</a:t>
                      </a:r>
                      <a:endParaRPr lang="en-GB" sz="1800" dirty="0">
                        <a:solidFill>
                          <a:schemeClr val="bg1"/>
                        </a:solidFill>
                        <a:latin typeface="Arial" panose="020B0604020202020204" pitchFamily="34" charset="0"/>
                        <a:cs typeface="Arial" panose="020B0604020202020204" pitchFamily="34" charset="0"/>
                      </a:endParaRPr>
                    </a:p>
                  </a:txBody>
                  <a:tcPr marL="91433" marR="91433" marT="45736" marB="457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sz="1800" dirty="0" smtClean="0">
                          <a:solidFill>
                            <a:schemeClr val="bg1"/>
                          </a:solidFill>
                          <a:latin typeface="Arial" panose="020B0604020202020204" pitchFamily="34" charset="0"/>
                          <a:cs typeface="Arial" panose="020B0604020202020204" pitchFamily="34" charset="0"/>
                        </a:rPr>
                        <a:t>AO3</a:t>
                      </a:r>
                      <a:endParaRPr lang="en-GB" sz="1800" dirty="0">
                        <a:solidFill>
                          <a:schemeClr val="bg1"/>
                        </a:solidFill>
                        <a:latin typeface="Arial" panose="020B0604020202020204" pitchFamily="34" charset="0"/>
                        <a:cs typeface="Arial" panose="020B0604020202020204" pitchFamily="34" charset="0"/>
                      </a:endParaRPr>
                    </a:p>
                  </a:txBody>
                  <a:tcPr marL="91433" marR="91433" marT="45736" marB="45736">
                    <a:lnL w="12700" cap="flat" cmpd="sng" algn="ctr">
                      <a:solidFill>
                        <a:schemeClr val="bg1"/>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r>
              <a:tr h="1872698">
                <a:tc>
                  <a:txBody>
                    <a:bodyPr/>
                    <a:lstStyle/>
                    <a:p>
                      <a:r>
                        <a:rPr lang="en-US" sz="1800" dirty="0" smtClean="0">
                          <a:solidFill>
                            <a:srgbClr val="1F224E"/>
                          </a:solidFill>
                          <a:latin typeface="Arial" panose="020B0604020202020204" pitchFamily="34" charset="0"/>
                          <a:cs typeface="Arial" panose="020B0604020202020204" pitchFamily="34" charset="0"/>
                        </a:rPr>
                        <a:t>Demonstrate knowledge and understanding of ideas, processes, techniques and procedures</a:t>
                      </a:r>
                    </a:p>
                  </a:txBody>
                  <a:tcPr marL="91433" marR="91433" marT="45736" marB="45736">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800" dirty="0" smtClean="0">
                          <a:solidFill>
                            <a:srgbClr val="1F224E"/>
                          </a:solidFill>
                          <a:latin typeface="Arial" panose="020B0604020202020204" pitchFamily="34" charset="0"/>
                          <a:cs typeface="Arial" panose="020B0604020202020204" pitchFamily="34" charset="0"/>
                        </a:rPr>
                        <a:t>Apply knowledge and understanding (theory, practical, qualitative and quantitative data)</a:t>
                      </a:r>
                    </a:p>
                  </a:txBody>
                  <a:tcPr marL="91433" marR="91433" marT="45736" marB="45736">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800" dirty="0" err="1" smtClean="0">
                          <a:solidFill>
                            <a:srgbClr val="1F224E"/>
                          </a:solidFill>
                          <a:latin typeface="Arial" panose="020B0604020202020204" pitchFamily="34" charset="0"/>
                          <a:cs typeface="Arial" panose="020B0604020202020204" pitchFamily="34" charset="0"/>
                        </a:rPr>
                        <a:t>Analyse</a:t>
                      </a:r>
                      <a:r>
                        <a:rPr lang="en-US" sz="1800" dirty="0" smtClean="0">
                          <a:solidFill>
                            <a:srgbClr val="1F224E"/>
                          </a:solidFill>
                          <a:latin typeface="Arial" panose="020B0604020202020204" pitchFamily="34" charset="0"/>
                          <a:cs typeface="Arial" panose="020B0604020202020204" pitchFamily="34" charset="0"/>
                        </a:rPr>
                        <a:t>, interpret and evaluate information, make </a:t>
                      </a:r>
                      <a:r>
                        <a:rPr lang="en-US" sz="1800" dirty="0" err="1" smtClean="0">
                          <a:solidFill>
                            <a:srgbClr val="1F224E"/>
                          </a:solidFill>
                          <a:latin typeface="Arial" panose="020B0604020202020204" pitchFamily="34" charset="0"/>
                          <a:cs typeface="Arial" panose="020B0604020202020204" pitchFamily="34" charset="0"/>
                        </a:rPr>
                        <a:t>judgements</a:t>
                      </a:r>
                      <a:r>
                        <a:rPr lang="en-US" sz="1800" dirty="0" smtClean="0">
                          <a:solidFill>
                            <a:srgbClr val="1F224E"/>
                          </a:solidFill>
                          <a:latin typeface="Arial" panose="020B0604020202020204" pitchFamily="34" charset="0"/>
                          <a:cs typeface="Arial" panose="020B0604020202020204" pitchFamily="34" charset="0"/>
                        </a:rPr>
                        <a:t>, develop and refine practical</a:t>
                      </a:r>
                    </a:p>
                  </a:txBody>
                  <a:tcPr marL="91433" marR="91433" marT="45736" marB="45736">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1300" name="Rectangle 9"/>
          <p:cNvSpPr>
            <a:spLocks noChangeArrowheads="1"/>
          </p:cNvSpPr>
          <p:nvPr/>
        </p:nvSpPr>
        <p:spPr bwMode="auto">
          <a:xfrm>
            <a:off x="206375" y="3789363"/>
            <a:ext cx="711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buChar char="•"/>
              <a:defRPr sz="3200">
                <a:solidFill>
                  <a:srgbClr val="1F224E"/>
                </a:solidFill>
                <a:latin typeface="Myriad Pro" pitchFamily="34" charset="0"/>
              </a:defRPr>
            </a:lvl1pPr>
            <a:lvl2pPr marL="742950" indent="-285750" algn="l" eaLnBrk="0" hangingPunct="0">
              <a:buChar char="–"/>
              <a:defRPr sz="2800">
                <a:solidFill>
                  <a:srgbClr val="1F224E"/>
                </a:solidFill>
                <a:latin typeface="Myriad Pro" pitchFamily="34" charset="0"/>
              </a:defRPr>
            </a:lvl2pPr>
            <a:lvl3pPr marL="1143000" indent="-228600" algn="l" eaLnBrk="0" hangingPunct="0">
              <a:buChar char="•"/>
              <a:defRPr sz="2400">
                <a:solidFill>
                  <a:srgbClr val="1F224E"/>
                </a:solidFill>
                <a:latin typeface="Myriad Pro" pitchFamily="34" charset="0"/>
              </a:defRPr>
            </a:lvl3pPr>
            <a:lvl4pPr marL="1600200" indent="-228600" algn="l" eaLnBrk="0" hangingPunct="0">
              <a:buChar char="–"/>
              <a:defRPr sz="2000">
                <a:solidFill>
                  <a:srgbClr val="1F224E"/>
                </a:solidFill>
                <a:latin typeface="Myriad Pro" pitchFamily="34" charset="0"/>
              </a:defRPr>
            </a:lvl4pPr>
            <a:lvl5pPr marL="2057400" indent="-228600" algn="l" eaLnBrk="0" hangingPunct="0">
              <a:buChar char="»"/>
              <a:defRPr sz="2000">
                <a:solidFill>
                  <a:srgbClr val="1F224E"/>
                </a:solidFill>
                <a:latin typeface="Myriad Pro" pitchFamily="34" charset="0"/>
              </a:defRPr>
            </a:lvl5pPr>
            <a:lvl6pPr marL="25146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6pPr>
            <a:lvl7pPr marL="29718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7pPr>
            <a:lvl8pPr marL="34290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8pPr>
            <a:lvl9pPr marL="38862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9pPr>
          </a:lstStyle>
          <a:p>
            <a:pPr algn="ctr" eaLnBrk="1" hangingPunct="1">
              <a:buFont typeface="Arial" pitchFamily="34" charset="0"/>
              <a:buNone/>
            </a:pPr>
            <a:r>
              <a:rPr lang="en-US" altLang="en-US" sz="2000" b="1" i="1" dirty="0">
                <a:latin typeface="Arial" panose="020B0604020202020204" pitchFamily="34" charset="0"/>
              </a:rPr>
              <a:t>New</a:t>
            </a:r>
          </a:p>
        </p:txBody>
      </p:sp>
      <p:cxnSp>
        <p:nvCxnSpPr>
          <p:cNvPr id="12" name="Straight Arrow Connector 11" title="arrow"/>
          <p:cNvCxnSpPr/>
          <p:nvPr/>
        </p:nvCxnSpPr>
        <p:spPr>
          <a:xfrm>
            <a:off x="5508625" y="3300413"/>
            <a:ext cx="0" cy="560387"/>
          </a:xfrm>
          <a:prstGeom prst="straightConnector1">
            <a:avLst/>
          </a:prstGeom>
          <a:ln w="28575">
            <a:solidFill>
              <a:srgbClr val="1F224E"/>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title="arrow"/>
          <p:cNvCxnSpPr>
            <a:stCxn id="6" idx="2"/>
          </p:cNvCxnSpPr>
          <p:nvPr/>
        </p:nvCxnSpPr>
        <p:spPr>
          <a:xfrm>
            <a:off x="5507831" y="3300413"/>
            <a:ext cx="2104232" cy="500062"/>
          </a:xfrm>
          <a:prstGeom prst="straightConnector1">
            <a:avLst/>
          </a:prstGeom>
          <a:ln w="28575">
            <a:solidFill>
              <a:srgbClr val="1F224E"/>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title="arrow"/>
          <p:cNvCxnSpPr/>
          <p:nvPr/>
        </p:nvCxnSpPr>
        <p:spPr>
          <a:xfrm flipH="1">
            <a:off x="7667625" y="3300413"/>
            <a:ext cx="0" cy="538162"/>
          </a:xfrm>
          <a:prstGeom prst="straightConnector1">
            <a:avLst/>
          </a:prstGeom>
          <a:ln w="28575">
            <a:solidFill>
              <a:srgbClr val="1F224E"/>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title="arrow"/>
          <p:cNvCxnSpPr/>
          <p:nvPr/>
        </p:nvCxnSpPr>
        <p:spPr>
          <a:xfrm flipH="1">
            <a:off x="5538788" y="3300413"/>
            <a:ext cx="2128837" cy="538162"/>
          </a:xfrm>
          <a:prstGeom prst="straightConnector1">
            <a:avLst/>
          </a:prstGeom>
          <a:ln w="28575">
            <a:solidFill>
              <a:srgbClr val="1F224E"/>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title="arrow"/>
          <p:cNvCxnSpPr/>
          <p:nvPr/>
        </p:nvCxnSpPr>
        <p:spPr>
          <a:xfrm flipH="1">
            <a:off x="3203575" y="3300413"/>
            <a:ext cx="4464050" cy="488950"/>
          </a:xfrm>
          <a:prstGeom prst="straightConnector1">
            <a:avLst/>
          </a:prstGeom>
          <a:ln w="28575">
            <a:solidFill>
              <a:srgbClr val="1F224E"/>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ounded Rectangle 6" descr="Title: OCR Resources: the small print - Description: OCR Resources: the small print&#10;OCR’s resources are provided to support the teaching of OCR specifications, but in no way constitute an endorsed teaching method that is required by the Board, and the decision to use them lies with the individual teacher.   Whilst every effort is made to ensure the accuracy of the content, OCR cannot be held responsible for any errors or omissions within these resources. &#10;© OCR 2014 - This resource may be freely copied and distributed, as long as the OCR logo and this message remain intact and OCR is acknowledged as the originator of this work.&#10;&#10;OCR acknowledges the use of the following content:&#10;Maths and English icons: Air0ne/Shutterstock.con"/>
          <p:cNvSpPr>
            <a:spLocks noChangeArrowheads="1"/>
          </p:cNvSpPr>
          <p:nvPr/>
        </p:nvSpPr>
        <p:spPr bwMode="auto">
          <a:xfrm>
            <a:off x="1366838" y="4868863"/>
            <a:ext cx="6410325" cy="1189037"/>
          </a:xfrm>
          <a:prstGeom prst="roundRect">
            <a:avLst>
              <a:gd name="adj" fmla="val 16667"/>
            </a:avLst>
          </a:pr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gn="l" eaLnBrk="0" hangingPunct="0">
              <a:buChar char="•"/>
              <a:defRPr sz="3200">
                <a:solidFill>
                  <a:srgbClr val="1F224E"/>
                </a:solidFill>
                <a:latin typeface="Myriad Pro" pitchFamily="34" charset="0"/>
              </a:defRPr>
            </a:lvl1pPr>
            <a:lvl2pPr marL="742950" indent="-285750" algn="l" eaLnBrk="0" hangingPunct="0">
              <a:buChar char="–"/>
              <a:defRPr sz="2800">
                <a:solidFill>
                  <a:srgbClr val="1F224E"/>
                </a:solidFill>
                <a:latin typeface="Myriad Pro" pitchFamily="34" charset="0"/>
              </a:defRPr>
            </a:lvl2pPr>
            <a:lvl3pPr marL="1143000" indent="-228600" algn="l" eaLnBrk="0" hangingPunct="0">
              <a:buChar char="•"/>
              <a:defRPr sz="2400">
                <a:solidFill>
                  <a:srgbClr val="1F224E"/>
                </a:solidFill>
                <a:latin typeface="Myriad Pro" pitchFamily="34" charset="0"/>
              </a:defRPr>
            </a:lvl3pPr>
            <a:lvl4pPr marL="1600200" indent="-228600" algn="l" eaLnBrk="0" hangingPunct="0">
              <a:buChar char="–"/>
              <a:defRPr sz="2000">
                <a:solidFill>
                  <a:srgbClr val="1F224E"/>
                </a:solidFill>
                <a:latin typeface="Myriad Pro" pitchFamily="34" charset="0"/>
              </a:defRPr>
            </a:lvl4pPr>
            <a:lvl5pPr marL="2057400" indent="-228600" algn="l" eaLnBrk="0" hangingPunct="0">
              <a:buChar char="»"/>
              <a:defRPr sz="2000">
                <a:solidFill>
                  <a:srgbClr val="1F224E"/>
                </a:solidFill>
                <a:latin typeface="Myriad Pro" pitchFamily="34" charset="0"/>
              </a:defRPr>
            </a:lvl5pPr>
            <a:lvl6pPr marL="25146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6pPr>
            <a:lvl7pPr marL="29718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7pPr>
            <a:lvl8pPr marL="34290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8pPr>
            <a:lvl9pPr marL="38862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9pPr>
          </a:lstStyle>
          <a:p>
            <a:pPr eaLnBrk="1" hangingPunct="1">
              <a:lnSpc>
                <a:spcPct val="150000"/>
              </a:lnSpc>
              <a:spcBef>
                <a:spcPct val="0"/>
              </a:spcBef>
              <a:buFontTx/>
              <a:buNone/>
            </a:pPr>
            <a:r>
              <a:rPr lang="en-GB" altLang="en-US" sz="800" b="1">
                <a:solidFill>
                  <a:srgbClr val="000000"/>
                </a:solidFill>
                <a:latin typeface="Arial" pitchFamily="34" charset="0"/>
                <a:ea typeface="Calibri" pitchFamily="34" charset="0"/>
                <a:cs typeface="Calibri" pitchFamily="34" charset="0"/>
              </a:rPr>
              <a:t>OCR Resources</a:t>
            </a:r>
            <a:r>
              <a:rPr lang="en-GB" altLang="en-US" sz="800">
                <a:solidFill>
                  <a:srgbClr val="000000"/>
                </a:solidFill>
                <a:latin typeface="Arial" pitchFamily="34" charset="0"/>
                <a:ea typeface="Calibri" pitchFamily="34" charset="0"/>
                <a:cs typeface="Calibri" pitchFamily="34" charset="0"/>
              </a:rPr>
              <a:t>:</a:t>
            </a:r>
            <a:r>
              <a:rPr lang="en-GB" altLang="en-US" sz="800">
                <a:solidFill>
                  <a:srgbClr val="000000"/>
                </a:solidFill>
                <a:latin typeface="Calibri" pitchFamily="34" charset="0"/>
                <a:ea typeface="Calibri" pitchFamily="34" charset="0"/>
                <a:cs typeface="Calibri" pitchFamily="34" charset="0"/>
              </a:rPr>
              <a:t> </a:t>
            </a:r>
            <a:r>
              <a:rPr lang="en-GB" altLang="en-US" sz="800" i="1">
                <a:solidFill>
                  <a:srgbClr val="000000"/>
                </a:solidFill>
                <a:latin typeface="Arial" pitchFamily="34" charset="0"/>
                <a:ea typeface="Calibri" pitchFamily="34" charset="0"/>
                <a:cs typeface="Calibri" pitchFamily="34" charset="0"/>
              </a:rPr>
              <a:t>the small print</a:t>
            </a:r>
            <a:r>
              <a:rPr lang="en-GB" altLang="en-US" sz="800" i="1">
                <a:solidFill>
                  <a:srgbClr val="000000"/>
                </a:solidFill>
                <a:latin typeface="Calibri" pitchFamily="34" charset="0"/>
                <a:ea typeface="Calibri" pitchFamily="34" charset="0"/>
                <a:cs typeface="Calibri" pitchFamily="34" charset="0"/>
              </a:rPr>
              <a:t/>
            </a:r>
            <a:br>
              <a:rPr lang="en-GB" altLang="en-US" sz="800" i="1">
                <a:solidFill>
                  <a:srgbClr val="000000"/>
                </a:solidFill>
                <a:latin typeface="Calibri" pitchFamily="34" charset="0"/>
                <a:ea typeface="Calibri" pitchFamily="34" charset="0"/>
                <a:cs typeface="Calibri" pitchFamily="34" charset="0"/>
              </a:rPr>
            </a:br>
            <a:r>
              <a:rPr lang="en-GB" altLang="en-US" sz="600">
                <a:solidFill>
                  <a:srgbClr val="000000"/>
                </a:solidFill>
                <a:latin typeface="Arial" pitchFamily="34" charset="0"/>
                <a:ea typeface="Calibri" pitchFamily="34" charset="0"/>
                <a:cs typeface="Calibri" pitchFamily="34" charset="0"/>
              </a:rPr>
              <a:t>OCR’s resources are provided to support the delivery of OCR qualifications, but in no way constitute an endorsed teaching method that is required by the Board, and the decision to use them lies with the individual teacher.   Whilst every effort is made to ensure the accuracy of the content, OCR cannot be held responsible for any errors or omissions within these resources. </a:t>
            </a:r>
            <a:br>
              <a:rPr lang="en-GB" altLang="en-US" sz="600">
                <a:solidFill>
                  <a:srgbClr val="000000"/>
                </a:solidFill>
                <a:latin typeface="Arial" pitchFamily="34" charset="0"/>
                <a:ea typeface="Calibri" pitchFamily="34" charset="0"/>
                <a:cs typeface="Calibri" pitchFamily="34" charset="0"/>
              </a:rPr>
            </a:br>
            <a:r>
              <a:rPr lang="en-GB" altLang="en-US" sz="600">
                <a:solidFill>
                  <a:srgbClr val="000000"/>
                </a:solidFill>
                <a:latin typeface="Arial" pitchFamily="34" charset="0"/>
                <a:ea typeface="Calibri" pitchFamily="34" charset="0"/>
                <a:cs typeface="Calibri" pitchFamily="34" charset="0"/>
              </a:rPr>
              <a:t>© OCR 2016 - This resource may be freely copied and distributed, as long as the OCR logo and this message remain intact and OCR is acknowledged as the originator of this work.</a:t>
            </a:r>
            <a:endParaRPr lang="en-GB" altLang="en-US" sz="1100">
              <a:solidFill>
                <a:schemeClr val="tx1"/>
              </a:solidFill>
              <a:latin typeface="Calibri" pitchFamily="34" charset="0"/>
              <a:ea typeface="Calibri" pitchFamily="34" charset="0"/>
              <a:cs typeface="Calibri" pitchFamily="34" charset="0"/>
            </a:endParaRPr>
          </a:p>
          <a:p>
            <a:pPr eaLnBrk="1" hangingPunct="1">
              <a:lnSpc>
                <a:spcPct val="150000"/>
              </a:lnSpc>
              <a:spcBef>
                <a:spcPct val="0"/>
              </a:spcBef>
              <a:buFontTx/>
              <a:buNone/>
            </a:pPr>
            <a:r>
              <a:rPr lang="en-GB" altLang="en-US" sz="600">
                <a:solidFill>
                  <a:srgbClr val="000000"/>
                </a:solidFill>
                <a:latin typeface="Arial" pitchFamily="34" charset="0"/>
                <a:ea typeface="Calibri" pitchFamily="34" charset="0"/>
                <a:cs typeface="Calibri" pitchFamily="34" charset="0"/>
              </a:rPr>
              <a:t>OCR acknowledges the use of the following content: PDF icon: IhorZigor/Shutterstock.com</a:t>
            </a:r>
            <a:endParaRPr lang="en-GB" altLang="en-US" sz="1100">
              <a:solidFill>
                <a:schemeClr val="tx1"/>
              </a:solidFill>
              <a:latin typeface="Calibri" pitchFamily="34" charset="0"/>
              <a:ea typeface="Calibri" pitchFamily="34" charset="0"/>
              <a:cs typeface="Calibri" pitchFamily="34" charset="0"/>
            </a:endParaRPr>
          </a:p>
          <a:p>
            <a:pPr eaLnBrk="1" fontAlgn="ctr" hangingPunct="1">
              <a:lnSpc>
                <a:spcPct val="120000"/>
              </a:lnSpc>
              <a:spcBef>
                <a:spcPct val="0"/>
              </a:spcBef>
              <a:buFontTx/>
              <a:buNone/>
            </a:pPr>
            <a:r>
              <a:rPr lang="en-GB" altLang="en-US" sz="600">
                <a:solidFill>
                  <a:srgbClr val="000000"/>
                </a:solidFill>
                <a:latin typeface="Arial" pitchFamily="34" charset="0"/>
                <a:ea typeface="Calibri" pitchFamily="34" charset="0"/>
                <a:cs typeface="Calibri" pitchFamily="34" charset="0"/>
              </a:rPr>
              <a:t>Please get in touch if you want to discuss the accessibility of resources we offer to support delivery of our qualifications: </a:t>
            </a:r>
            <a:r>
              <a:rPr lang="en-GB" altLang="en-US" sz="600" u="sng">
                <a:solidFill>
                  <a:srgbClr val="0000FF"/>
                </a:solidFill>
                <a:latin typeface="Arial" pitchFamily="34" charset="0"/>
                <a:ea typeface="Calibri" pitchFamily="34" charset="0"/>
                <a:cs typeface="Calibri" pitchFamily="34" charset="0"/>
                <a:hlinkClick r:id="rId3"/>
              </a:rPr>
              <a:t>resources.feedback@ocr.org.uk</a:t>
            </a:r>
            <a:endParaRPr lang="en-GB" altLang="en-US" sz="1100">
              <a:solidFill>
                <a:schemeClr val="tx1"/>
              </a:solidFill>
              <a:latin typeface="Calibri" pitchFamily="34" charset="0"/>
              <a:ea typeface="Calibri" pitchFamily="34" charset="0"/>
              <a:cs typeface="Calibri" pitchFamily="34" charset="0"/>
            </a:endParaRPr>
          </a:p>
        </p:txBody>
      </p:sp>
      <p:sp>
        <p:nvSpPr>
          <p:cNvPr id="8" name="Text Box 307"/>
          <p:cNvSpPr txBox="1">
            <a:spLocks noChangeArrowheads="1"/>
          </p:cNvSpPr>
          <p:nvPr/>
        </p:nvSpPr>
        <p:spPr bwMode="auto">
          <a:xfrm>
            <a:off x="1431925" y="4005064"/>
            <a:ext cx="6280150" cy="863799"/>
          </a:xfrm>
          <a:prstGeom prst="rect">
            <a:avLst/>
          </a:prstGeom>
          <a:noFill/>
          <a:ln w="9525">
            <a:noFill/>
            <a:miter lim="800000"/>
            <a:headEnd/>
            <a:tailEnd/>
          </a:ln>
        </p:spPr>
        <p:txBody>
          <a:bodyPr/>
          <a:lstStyle/>
          <a:p>
            <a:pPr algn="l" fontAlgn="auto">
              <a:lnSpc>
                <a:spcPct val="115000"/>
              </a:lnSpc>
              <a:spcBef>
                <a:spcPts val="0"/>
              </a:spcBef>
              <a:spcAft>
                <a:spcPts val="285"/>
              </a:spcAft>
              <a:buFontTx/>
              <a:buNone/>
              <a:tabLst>
                <a:tab pos="2865755" algn="ctr"/>
                <a:tab pos="5731510" algn="r"/>
              </a:tabLst>
              <a:defRPr/>
            </a:pPr>
            <a:r>
              <a:rPr lang="en-GB" sz="600" dirty="0">
                <a:solidFill>
                  <a:schemeClr val="tx1"/>
                </a:solidFill>
                <a:latin typeface="Arial"/>
                <a:ea typeface="Calibri"/>
                <a:cs typeface="Arial"/>
              </a:rPr>
              <a:t>We’d like to know your view on the resources we produce. By clicking on ‘</a:t>
            </a:r>
            <a:r>
              <a:rPr lang="en-GB" sz="600" u="sng" dirty="0">
                <a:solidFill>
                  <a:srgbClr val="0000FF"/>
                </a:solidFill>
                <a:latin typeface="Arial"/>
                <a:ea typeface="Calibri"/>
                <a:cs typeface="Arial"/>
                <a:hlinkClick r:id="rId4"/>
              </a:rPr>
              <a:t>Like</a:t>
            </a:r>
            <a:r>
              <a:rPr lang="en-GB" sz="600" dirty="0">
                <a:solidFill>
                  <a:schemeClr val="tx1"/>
                </a:solidFill>
                <a:latin typeface="Arial"/>
                <a:ea typeface="Calibri"/>
                <a:cs typeface="Arial"/>
              </a:rPr>
              <a:t>’ or ‘</a:t>
            </a:r>
            <a:r>
              <a:rPr lang="en-GB" sz="600" u="sng" dirty="0">
                <a:solidFill>
                  <a:srgbClr val="0000FF"/>
                </a:solidFill>
                <a:latin typeface="Arial"/>
                <a:ea typeface="Calibri"/>
                <a:cs typeface="Arial"/>
                <a:hlinkClick r:id="rId5"/>
              </a:rPr>
              <a:t>Dislike</a:t>
            </a:r>
            <a:r>
              <a:rPr lang="en-GB" sz="600" dirty="0">
                <a:solidFill>
                  <a:schemeClr val="tx1"/>
                </a:solidFill>
                <a:latin typeface="Arial"/>
                <a:ea typeface="Calibri"/>
                <a:cs typeface="Arial"/>
              </a:rPr>
              <a:t>’ you can help us to ensure that our resources work for you. When the email template pops up please add additional comments if you wish and then just click ‘Send’. Thank you.</a:t>
            </a:r>
            <a:endParaRPr lang="en-GB" sz="1000" dirty="0">
              <a:solidFill>
                <a:schemeClr val="tx1"/>
              </a:solidFill>
              <a:latin typeface="Arial"/>
              <a:ea typeface="Calibri"/>
              <a:cs typeface="Times New Roman"/>
            </a:endParaRPr>
          </a:p>
          <a:p>
            <a:pPr algn="l" fontAlgn="ctr">
              <a:lnSpc>
                <a:spcPct val="120000"/>
              </a:lnSpc>
              <a:spcBef>
                <a:spcPts val="0"/>
              </a:spcBef>
              <a:spcAft>
                <a:spcPts val="285"/>
              </a:spcAft>
              <a:buFontTx/>
              <a:buNone/>
              <a:defRPr/>
            </a:pPr>
            <a:r>
              <a:rPr lang="en-GB" sz="600" dirty="0">
                <a:solidFill>
                  <a:srgbClr val="000000"/>
                </a:solidFill>
                <a:latin typeface="Arial"/>
                <a:ea typeface="Calibri"/>
                <a:cs typeface="Times New Roman"/>
              </a:rPr>
              <a:t>Whether you already offer OCR qualifications, are new to OCR, or are considering switching from your current provider/awarding organisation, you can request more information by completing the Expression of Interest form which can be found here: </a:t>
            </a:r>
            <a:r>
              <a:rPr lang="en-GB" sz="600" u="sng" dirty="0">
                <a:solidFill>
                  <a:srgbClr val="0000FF"/>
                </a:solidFill>
                <a:latin typeface="Arial"/>
                <a:ea typeface="Calibri"/>
                <a:cs typeface="Times New Roman"/>
                <a:hlinkClick r:id="rId6"/>
              </a:rPr>
              <a:t>www.ocr.org.uk/expression-of-interest</a:t>
            </a:r>
            <a:endParaRPr lang="en-GB" sz="1000" dirty="0">
              <a:solidFill>
                <a:schemeClr val="tx1"/>
              </a:solidFill>
              <a:latin typeface="Calibri"/>
              <a:ea typeface="Calibri"/>
              <a:cs typeface="Times New Roman"/>
            </a:endParaRPr>
          </a:p>
          <a:p>
            <a:pPr algn="l" fontAlgn="ctr">
              <a:lnSpc>
                <a:spcPct val="120000"/>
              </a:lnSpc>
              <a:spcBef>
                <a:spcPts val="0"/>
              </a:spcBef>
              <a:spcAft>
                <a:spcPts val="285"/>
              </a:spcAft>
              <a:buFontTx/>
              <a:buNone/>
              <a:defRPr/>
            </a:pPr>
            <a:r>
              <a:rPr lang="en-GB" sz="600" dirty="0">
                <a:solidFill>
                  <a:srgbClr val="000000"/>
                </a:solidFill>
                <a:latin typeface="Arial"/>
                <a:ea typeface="Calibri"/>
                <a:cs typeface="Times New Roman"/>
              </a:rPr>
              <a:t>Looking for a resource? There is now a quick and easy search tool to help find free resources for your qualification: </a:t>
            </a:r>
            <a:br>
              <a:rPr lang="en-GB" sz="600" dirty="0">
                <a:solidFill>
                  <a:srgbClr val="000000"/>
                </a:solidFill>
                <a:latin typeface="Arial"/>
                <a:ea typeface="Calibri"/>
                <a:cs typeface="Times New Roman"/>
              </a:rPr>
            </a:br>
            <a:r>
              <a:rPr lang="en-GB" sz="600" u="heavy" dirty="0">
                <a:solidFill>
                  <a:srgbClr val="000000"/>
                </a:solidFill>
                <a:latin typeface="Arial"/>
                <a:ea typeface="Calibri"/>
                <a:cs typeface="Times New Roman"/>
                <a:hlinkClick r:id="rId7"/>
              </a:rPr>
              <a:t>www.ocr.org.uk/i-want-to/find-resources/</a:t>
            </a:r>
            <a:endParaRPr lang="en-GB" sz="1000" dirty="0">
              <a:solidFill>
                <a:schemeClr val="tx1"/>
              </a:solidFill>
              <a:latin typeface="Calibri"/>
              <a:ea typeface="Calibri"/>
              <a:cs typeface="Times New Roman"/>
            </a:endParaRPr>
          </a:p>
          <a:p>
            <a:pPr algn="l" fontAlgn="ctr">
              <a:lnSpc>
                <a:spcPct val="120000"/>
              </a:lnSpc>
              <a:spcBef>
                <a:spcPts val="0"/>
              </a:spcBef>
              <a:spcAft>
                <a:spcPts val="285"/>
              </a:spcAft>
              <a:buFontTx/>
              <a:buNone/>
              <a:defRPr/>
            </a:pPr>
            <a:r>
              <a:rPr lang="en-GB" sz="800" dirty="0">
                <a:solidFill>
                  <a:srgbClr val="0000FF"/>
                </a:solidFill>
                <a:latin typeface="Calibri"/>
                <a:ea typeface="Calibri"/>
                <a:cs typeface="Arial"/>
              </a:rPr>
              <a:t> </a:t>
            </a:r>
            <a:endParaRPr lang="en-GB" sz="1100" dirty="0">
              <a:solidFill>
                <a:schemeClr val="tx1"/>
              </a:solidFill>
              <a:latin typeface="Calibri"/>
              <a:ea typeface="Calibri"/>
              <a:cs typeface="Times New Roman"/>
            </a:endParaRPr>
          </a:p>
        </p:txBody>
      </p:sp>
      <p:sp>
        <p:nvSpPr>
          <p:cNvPr id="2" name="Title 1"/>
          <p:cNvSpPr>
            <a:spLocks noGrp="1"/>
          </p:cNvSpPr>
          <p:nvPr>
            <p:ph type="title"/>
          </p:nvPr>
        </p:nvSpPr>
        <p:spPr/>
        <p:txBody>
          <a:bodyPr/>
          <a:lstStyle/>
          <a:p>
            <a:endParaRPr lang="en-GB"/>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3"/>
          <p:cNvSpPr>
            <a:spLocks noGrp="1"/>
          </p:cNvSpPr>
          <p:nvPr>
            <p:ph type="title"/>
          </p:nvPr>
        </p:nvSpPr>
        <p:spPr/>
        <p:txBody>
          <a:bodyPr/>
          <a:lstStyle/>
          <a:p>
            <a:r>
              <a:rPr lang="en-GB" altLang="en-US" smtClean="0"/>
              <a:t>Assessment objectives – weightings</a:t>
            </a:r>
          </a:p>
        </p:txBody>
      </p:sp>
      <p:sp>
        <p:nvSpPr>
          <p:cNvPr id="5" name="Content Placeholder 4"/>
          <p:cNvSpPr>
            <a:spLocks noGrp="1"/>
          </p:cNvSpPr>
          <p:nvPr>
            <p:ph idx="1"/>
          </p:nvPr>
        </p:nvSpPr>
        <p:spPr>
          <a:xfrm>
            <a:off x="201600" y="3428999"/>
            <a:ext cx="8740800" cy="2698199"/>
          </a:xfrm>
        </p:spPr>
        <p:txBody>
          <a:bodyPr/>
          <a:lstStyle/>
          <a:p>
            <a:r>
              <a:rPr lang="en-US" b="1" i="1" dirty="0" smtClean="0"/>
              <a:t>What do the changes to the assessment objectives mean?</a:t>
            </a:r>
          </a:p>
          <a:p>
            <a:pPr marL="285750" indent="-285750">
              <a:buFont typeface="Arial" panose="020B0604020202020204" pitchFamily="34" charset="0"/>
              <a:buChar char="•"/>
            </a:pPr>
            <a:r>
              <a:rPr lang="en-US" dirty="0" smtClean="0"/>
              <a:t>Less recall</a:t>
            </a:r>
          </a:p>
          <a:p>
            <a:pPr marL="285750" indent="-285750">
              <a:buFont typeface="Arial" panose="020B0604020202020204" pitchFamily="34" charset="0"/>
              <a:buChar char="•"/>
            </a:pPr>
            <a:r>
              <a:rPr lang="en-US" dirty="0" smtClean="0"/>
              <a:t>Practical contexts</a:t>
            </a:r>
          </a:p>
          <a:p>
            <a:pPr marL="285750" indent="-285750">
              <a:buFont typeface="Arial" panose="020B0604020202020204" pitchFamily="34" charset="0"/>
              <a:buChar char="•"/>
            </a:pPr>
            <a:r>
              <a:rPr lang="en-US" dirty="0" smtClean="0"/>
              <a:t>More new information</a:t>
            </a:r>
          </a:p>
          <a:p>
            <a:pPr lvl="1"/>
            <a:r>
              <a:rPr lang="en-US" dirty="0" smtClean="0"/>
              <a:t>contexts in which to apply knowledge / understanding</a:t>
            </a:r>
          </a:p>
          <a:p>
            <a:pPr lvl="1"/>
            <a:r>
              <a:rPr lang="en-US" dirty="0" smtClean="0"/>
              <a:t>data / information to evaluate / interpret</a:t>
            </a:r>
          </a:p>
          <a:p>
            <a:endParaRPr lang="en-US" dirty="0"/>
          </a:p>
        </p:txBody>
      </p:sp>
      <p:graphicFrame>
        <p:nvGraphicFramePr>
          <p:cNvPr id="6" name="Table 5" title="Assessment objectives - weightings"/>
          <p:cNvGraphicFramePr>
            <a:graphicFrameLocks noGrp="1"/>
          </p:cNvGraphicFramePr>
          <p:nvPr>
            <p:extLst>
              <p:ext uri="{D42A27DB-BD31-4B8C-83A1-F6EECF244321}">
                <p14:modId xmlns:p14="http://schemas.microsoft.com/office/powerpoint/2010/main" val="3236349939"/>
              </p:ext>
            </p:extLst>
          </p:nvPr>
        </p:nvGraphicFramePr>
        <p:xfrm>
          <a:off x="1258888" y="1196975"/>
          <a:ext cx="6626224" cy="1479580"/>
        </p:xfrm>
        <a:graphic>
          <a:graphicData uri="http://schemas.openxmlformats.org/drawingml/2006/table">
            <a:tbl>
              <a:tblPr firstRow="1" bandRow="1">
                <a:tableStyleId>{3B4B98B0-60AC-42C2-AFA5-B58CD77FA1E5}</a:tableStyleId>
              </a:tblPr>
              <a:tblGrid>
                <a:gridCol w="1656556"/>
                <a:gridCol w="1656556"/>
                <a:gridCol w="1656556"/>
                <a:gridCol w="1656556"/>
              </a:tblGrid>
              <a:tr h="365669">
                <a:tc>
                  <a:txBody>
                    <a:bodyPr/>
                    <a:lstStyle/>
                    <a:p>
                      <a:r>
                        <a:rPr lang="en-GB" sz="1800" dirty="0" smtClean="0">
                          <a:solidFill>
                            <a:schemeClr val="bg1"/>
                          </a:solidFill>
                          <a:latin typeface="Arial" panose="020B0604020202020204" pitchFamily="34" charset="0"/>
                          <a:cs typeface="Arial" panose="020B0604020202020204" pitchFamily="34" charset="0"/>
                        </a:rPr>
                        <a:t>AS Levels</a:t>
                      </a:r>
                      <a:endParaRPr lang="en-GB" sz="1800" dirty="0">
                        <a:solidFill>
                          <a:schemeClr val="bg1"/>
                        </a:solidFill>
                        <a:latin typeface="Arial" panose="020B0604020202020204" pitchFamily="34" charset="0"/>
                        <a:cs typeface="Arial" panose="020B0604020202020204" pitchFamily="34" charset="0"/>
                      </a:endParaRPr>
                    </a:p>
                  </a:txBody>
                  <a:tcPr marL="91461" marR="91461" marT="45689" marB="45689">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sz="1800" dirty="0" smtClean="0">
                          <a:solidFill>
                            <a:schemeClr val="bg1"/>
                          </a:solidFill>
                          <a:latin typeface="Arial" panose="020B0604020202020204" pitchFamily="34" charset="0"/>
                          <a:cs typeface="Arial" panose="020B0604020202020204" pitchFamily="34" charset="0"/>
                        </a:rPr>
                        <a:t>AO1</a:t>
                      </a:r>
                      <a:endParaRPr lang="en-GB" sz="1800" dirty="0">
                        <a:solidFill>
                          <a:schemeClr val="bg1"/>
                        </a:solidFill>
                        <a:latin typeface="Arial" panose="020B0604020202020204" pitchFamily="34" charset="0"/>
                        <a:cs typeface="Arial" panose="020B0604020202020204" pitchFamily="34" charset="0"/>
                      </a:endParaRPr>
                    </a:p>
                  </a:txBody>
                  <a:tcPr marL="91461" marR="91461" marT="45689" marB="456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sz="1800" dirty="0" smtClean="0">
                          <a:solidFill>
                            <a:schemeClr val="bg1"/>
                          </a:solidFill>
                          <a:latin typeface="Arial" panose="020B0604020202020204" pitchFamily="34" charset="0"/>
                          <a:cs typeface="Arial" panose="020B0604020202020204" pitchFamily="34" charset="0"/>
                        </a:rPr>
                        <a:t>AO2</a:t>
                      </a:r>
                      <a:endParaRPr lang="en-GB" sz="1800" dirty="0">
                        <a:solidFill>
                          <a:schemeClr val="bg1"/>
                        </a:solidFill>
                        <a:latin typeface="Arial" panose="020B0604020202020204" pitchFamily="34" charset="0"/>
                        <a:cs typeface="Arial" panose="020B0604020202020204" pitchFamily="34" charset="0"/>
                      </a:endParaRPr>
                    </a:p>
                  </a:txBody>
                  <a:tcPr marL="91461" marR="91461" marT="45689" marB="456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sz="1800" dirty="0" smtClean="0">
                          <a:solidFill>
                            <a:schemeClr val="bg1"/>
                          </a:solidFill>
                          <a:latin typeface="Arial" panose="020B0604020202020204" pitchFamily="34" charset="0"/>
                          <a:cs typeface="Arial" panose="020B0604020202020204" pitchFamily="34" charset="0"/>
                        </a:rPr>
                        <a:t>AO3*</a:t>
                      </a:r>
                      <a:endParaRPr lang="en-GB" sz="1800" dirty="0">
                        <a:solidFill>
                          <a:schemeClr val="bg1"/>
                        </a:solidFill>
                        <a:latin typeface="Arial" panose="020B0604020202020204" pitchFamily="34" charset="0"/>
                        <a:cs typeface="Arial" panose="020B0604020202020204" pitchFamily="34" charset="0"/>
                      </a:endParaRPr>
                    </a:p>
                  </a:txBody>
                  <a:tcPr marL="91461" marR="91461" marT="45689" marB="45689">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r>
              <a:tr h="556941">
                <a:tc>
                  <a:txBody>
                    <a:bodyPr/>
                    <a:lstStyle/>
                    <a:p>
                      <a:r>
                        <a:rPr lang="en-GB" sz="1800" dirty="0" smtClean="0">
                          <a:solidFill>
                            <a:srgbClr val="1F224E"/>
                          </a:solidFill>
                          <a:latin typeface="Arial" panose="020B0604020202020204" pitchFamily="34" charset="0"/>
                          <a:cs typeface="Arial" panose="020B0604020202020204" pitchFamily="34" charset="0"/>
                        </a:rPr>
                        <a:t>Legacy </a:t>
                      </a:r>
                      <a:endParaRPr lang="en-GB" sz="1800" dirty="0">
                        <a:solidFill>
                          <a:srgbClr val="1F224E"/>
                        </a:solidFill>
                        <a:latin typeface="Arial" panose="020B0604020202020204" pitchFamily="34" charset="0"/>
                        <a:cs typeface="Arial" panose="020B0604020202020204" pitchFamily="34" charset="0"/>
                      </a:endParaRPr>
                    </a:p>
                  </a:txBody>
                  <a:tcPr marL="91461" marR="91461" marT="45689" marB="45689">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c>
                  <a:txBody>
                    <a:bodyPr/>
                    <a:lstStyle/>
                    <a:p>
                      <a:r>
                        <a:rPr lang="en-GB" sz="1800" dirty="0" smtClean="0">
                          <a:solidFill>
                            <a:srgbClr val="1F224E"/>
                          </a:solidFill>
                          <a:latin typeface="Arial" panose="020B0604020202020204" pitchFamily="34" charset="0"/>
                          <a:cs typeface="Arial" panose="020B0604020202020204" pitchFamily="34" charset="0"/>
                        </a:rPr>
                        <a:t>38</a:t>
                      </a:r>
                      <a:endParaRPr lang="en-GB" sz="1800" dirty="0">
                        <a:solidFill>
                          <a:srgbClr val="1F224E"/>
                        </a:solidFill>
                        <a:latin typeface="Arial" panose="020B0604020202020204" pitchFamily="34" charset="0"/>
                        <a:cs typeface="Arial" panose="020B0604020202020204" pitchFamily="34" charset="0"/>
                      </a:endParaRPr>
                    </a:p>
                  </a:txBody>
                  <a:tcPr marL="91461" marR="91461" marT="45689" marB="45689">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c>
                  <a:txBody>
                    <a:bodyPr/>
                    <a:lstStyle/>
                    <a:p>
                      <a:r>
                        <a:rPr lang="en-GB" sz="1800" dirty="0" smtClean="0">
                          <a:solidFill>
                            <a:srgbClr val="1F224E"/>
                          </a:solidFill>
                          <a:latin typeface="Arial" panose="020B0604020202020204" pitchFamily="34" charset="0"/>
                          <a:cs typeface="Arial" panose="020B0604020202020204" pitchFamily="34" charset="0"/>
                        </a:rPr>
                        <a:t>40</a:t>
                      </a:r>
                      <a:endParaRPr lang="en-GB" sz="1800" dirty="0">
                        <a:solidFill>
                          <a:srgbClr val="1F224E"/>
                        </a:solidFill>
                        <a:latin typeface="Arial" panose="020B0604020202020204" pitchFamily="34" charset="0"/>
                        <a:cs typeface="Arial" panose="020B0604020202020204" pitchFamily="34" charset="0"/>
                      </a:endParaRPr>
                    </a:p>
                  </a:txBody>
                  <a:tcPr marL="91461" marR="91461" marT="45689" marB="45689">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c>
                  <a:txBody>
                    <a:bodyPr/>
                    <a:lstStyle/>
                    <a:p>
                      <a:r>
                        <a:rPr lang="en-GB" sz="1800" dirty="0" smtClean="0">
                          <a:solidFill>
                            <a:srgbClr val="1F224E"/>
                          </a:solidFill>
                          <a:latin typeface="Arial" panose="020B0604020202020204" pitchFamily="34" charset="0"/>
                          <a:cs typeface="Arial" panose="020B0604020202020204" pitchFamily="34" charset="0"/>
                        </a:rPr>
                        <a:t>22</a:t>
                      </a:r>
                      <a:endParaRPr lang="en-GB" sz="1800" dirty="0">
                        <a:solidFill>
                          <a:srgbClr val="1F224E"/>
                        </a:solidFill>
                        <a:latin typeface="Arial" panose="020B0604020202020204" pitchFamily="34" charset="0"/>
                        <a:cs typeface="Arial" panose="020B0604020202020204" pitchFamily="34" charset="0"/>
                      </a:endParaRPr>
                    </a:p>
                  </a:txBody>
                  <a:tcPr marL="91461" marR="91461" marT="45689" marB="45689">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r>
              <a:tr h="556941">
                <a:tc>
                  <a:txBody>
                    <a:bodyPr/>
                    <a:lstStyle/>
                    <a:p>
                      <a:r>
                        <a:rPr lang="en-GB" sz="1800" dirty="0" smtClean="0">
                          <a:solidFill>
                            <a:srgbClr val="1F224E"/>
                          </a:solidFill>
                          <a:latin typeface="Arial" panose="020B0604020202020204" pitchFamily="34" charset="0"/>
                          <a:cs typeface="Arial" panose="020B0604020202020204" pitchFamily="34" charset="0"/>
                        </a:rPr>
                        <a:t>New</a:t>
                      </a:r>
                      <a:endParaRPr lang="en-GB" sz="1800" dirty="0">
                        <a:solidFill>
                          <a:srgbClr val="1F224E"/>
                        </a:solidFill>
                        <a:latin typeface="Arial" panose="020B0604020202020204" pitchFamily="34" charset="0"/>
                        <a:cs typeface="Arial" panose="020B0604020202020204" pitchFamily="34" charset="0"/>
                      </a:endParaRPr>
                    </a:p>
                  </a:txBody>
                  <a:tcPr marL="91461" marR="91461" marT="45689" marB="45689">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800" dirty="0" smtClean="0">
                          <a:solidFill>
                            <a:srgbClr val="1F224E"/>
                          </a:solidFill>
                          <a:latin typeface="Arial" panose="020B0604020202020204" pitchFamily="34" charset="0"/>
                          <a:cs typeface="Arial" panose="020B0604020202020204" pitchFamily="34" charset="0"/>
                        </a:rPr>
                        <a:t>35-40</a:t>
                      </a:r>
                      <a:endParaRPr lang="en-GB" sz="1800" dirty="0">
                        <a:solidFill>
                          <a:srgbClr val="1F224E"/>
                        </a:solidFill>
                        <a:latin typeface="Arial" panose="020B0604020202020204" pitchFamily="34" charset="0"/>
                        <a:cs typeface="Arial" panose="020B0604020202020204" pitchFamily="34" charset="0"/>
                      </a:endParaRPr>
                    </a:p>
                  </a:txBody>
                  <a:tcPr marL="91461" marR="91461" marT="45689" marB="45689">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800" dirty="0" smtClean="0">
                          <a:solidFill>
                            <a:srgbClr val="1F224E"/>
                          </a:solidFill>
                          <a:latin typeface="Arial" panose="020B0604020202020204" pitchFamily="34" charset="0"/>
                          <a:cs typeface="Arial" panose="020B0604020202020204" pitchFamily="34" charset="0"/>
                        </a:rPr>
                        <a:t>40-44</a:t>
                      </a:r>
                      <a:endParaRPr lang="en-GB" sz="1800" dirty="0">
                        <a:solidFill>
                          <a:srgbClr val="1F224E"/>
                        </a:solidFill>
                        <a:latin typeface="Arial" panose="020B0604020202020204" pitchFamily="34" charset="0"/>
                        <a:cs typeface="Arial" panose="020B0604020202020204" pitchFamily="34" charset="0"/>
                      </a:endParaRPr>
                    </a:p>
                  </a:txBody>
                  <a:tcPr marL="91461" marR="91461" marT="45689" marB="45689">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800" dirty="0" smtClean="0">
                          <a:solidFill>
                            <a:srgbClr val="1F224E"/>
                          </a:solidFill>
                          <a:latin typeface="Arial" panose="020B0604020202020204" pitchFamily="34" charset="0"/>
                          <a:cs typeface="Arial" panose="020B0604020202020204" pitchFamily="34" charset="0"/>
                        </a:rPr>
                        <a:t>20-23</a:t>
                      </a:r>
                      <a:endParaRPr lang="en-GB" sz="1800" dirty="0">
                        <a:solidFill>
                          <a:srgbClr val="1F224E"/>
                        </a:solidFill>
                        <a:latin typeface="Arial" panose="020B0604020202020204" pitchFamily="34" charset="0"/>
                        <a:cs typeface="Arial" panose="020B0604020202020204" pitchFamily="34" charset="0"/>
                      </a:endParaRPr>
                    </a:p>
                  </a:txBody>
                  <a:tcPr marL="91461" marR="91461" marT="45689" marB="45689">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 name="TextBox 1"/>
          <p:cNvSpPr txBox="1"/>
          <p:nvPr/>
        </p:nvSpPr>
        <p:spPr>
          <a:xfrm>
            <a:off x="1258888" y="2781300"/>
            <a:ext cx="6769100" cy="1058863"/>
          </a:xfrm>
          <a:prstGeom prst="rect">
            <a:avLst/>
          </a:prstGeom>
          <a:noFill/>
        </p:spPr>
        <p:txBody>
          <a:bodyPr>
            <a:spAutoFit/>
          </a:bodyPr>
          <a:lstStyle/>
          <a:p>
            <a:pPr marL="180975" indent="-180975" algn="l">
              <a:buFont typeface="Arial" charset="0"/>
              <a:buNone/>
              <a:defRPr/>
            </a:pPr>
            <a:r>
              <a:rPr lang="en-GB" sz="1800" dirty="0">
                <a:latin typeface="Arial" panose="020B0604020202020204" pitchFamily="34" charset="0"/>
              </a:rPr>
              <a:t>* </a:t>
            </a:r>
            <a:r>
              <a:rPr lang="en-GB" sz="1600" dirty="0">
                <a:latin typeface="Arial" panose="020B0604020202020204" pitchFamily="34" charset="0"/>
              </a:rPr>
              <a:t>Note: The majority of AO3 was previously assessed in the coursework unit (F213),  but is now assessed entirely by written examinations</a:t>
            </a:r>
          </a:p>
          <a:p>
            <a:pPr>
              <a:buFont typeface="Arial" charset="0"/>
              <a:buNone/>
              <a:defRPr/>
            </a:pPr>
            <a:endParaRPr lang="en-GB" dirty="0">
              <a:cs typeface="Arial" charset="0"/>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p:txBody>
          <a:bodyPr/>
          <a:lstStyle/>
          <a:p>
            <a:r>
              <a:rPr lang="en-GB" altLang="en-US" smtClean="0"/>
              <a:t>Assessment Objective 1</a:t>
            </a:r>
          </a:p>
        </p:txBody>
      </p:sp>
      <p:sp>
        <p:nvSpPr>
          <p:cNvPr id="13315" name="Content Placeholder 4"/>
          <p:cNvSpPr>
            <a:spLocks noGrp="1"/>
          </p:cNvSpPr>
          <p:nvPr>
            <p:ph idx="13"/>
          </p:nvPr>
        </p:nvSpPr>
        <p:spPr/>
        <p:txBody>
          <a:bodyPr/>
          <a:lstStyle/>
          <a:p>
            <a:r>
              <a:rPr lang="en-GB" altLang="en-US" dirty="0" smtClean="0"/>
              <a:t>Most candidates learn their facts thoroughly, and can score highly on questions testing Assessment Objective 1, which asks for recall </a:t>
            </a:r>
            <a:r>
              <a:rPr lang="en-GB" altLang="en-US" b="1" dirty="0" smtClean="0"/>
              <a:t>and understanding </a:t>
            </a:r>
            <a:r>
              <a:rPr lang="en-GB" altLang="en-US" dirty="0" smtClean="0"/>
              <a:t>of knowledge. </a:t>
            </a:r>
          </a:p>
          <a:p>
            <a:r>
              <a:rPr lang="en-GB" altLang="en-US" dirty="0" smtClean="0"/>
              <a:t>H022/01 is designed for 22-24% of the available marks being allocated to AO1. However, the allocation to recall is limited to 7 marks so candidates must be able to </a:t>
            </a:r>
            <a:r>
              <a:rPr lang="en-GB" altLang="en-US" b="1" dirty="0" smtClean="0"/>
              <a:t>demonstrate</a:t>
            </a:r>
            <a:r>
              <a:rPr lang="en-GB" altLang="en-US" dirty="0" smtClean="0"/>
              <a:t> their knowledge of the specification and not simply recall facts.</a:t>
            </a:r>
          </a:p>
          <a:p>
            <a:r>
              <a:rPr lang="en-GB" altLang="en-US" dirty="0" smtClean="0"/>
              <a:t>This AO is tested equally in Section A (multiple choice) and Section B (structured questions)</a:t>
            </a:r>
          </a:p>
        </p:txBody>
      </p:sp>
      <p:sp>
        <p:nvSpPr>
          <p:cNvPr id="13316" name="Rectangle 2"/>
          <p:cNvSpPr>
            <a:spLocks noChangeArrowheads="1"/>
          </p:cNvSpPr>
          <p:nvPr/>
        </p:nvSpPr>
        <p:spPr bwMode="auto">
          <a:xfrm>
            <a:off x="611188" y="1628775"/>
            <a:ext cx="77771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buChar char="•"/>
              <a:defRPr sz="3200">
                <a:solidFill>
                  <a:srgbClr val="1F224E"/>
                </a:solidFill>
                <a:latin typeface="Myriad Pro" pitchFamily="34" charset="0"/>
              </a:defRPr>
            </a:lvl1pPr>
            <a:lvl2pPr marL="742950" indent="-285750" algn="l" eaLnBrk="0" hangingPunct="0">
              <a:buChar char="–"/>
              <a:defRPr sz="2800">
                <a:solidFill>
                  <a:srgbClr val="1F224E"/>
                </a:solidFill>
                <a:latin typeface="Myriad Pro" pitchFamily="34" charset="0"/>
              </a:defRPr>
            </a:lvl2pPr>
            <a:lvl3pPr marL="1143000" indent="-228600" algn="l" eaLnBrk="0" hangingPunct="0">
              <a:buChar char="•"/>
              <a:defRPr sz="2400">
                <a:solidFill>
                  <a:srgbClr val="1F224E"/>
                </a:solidFill>
                <a:latin typeface="Myriad Pro" pitchFamily="34" charset="0"/>
              </a:defRPr>
            </a:lvl3pPr>
            <a:lvl4pPr marL="1600200" indent="-228600" algn="l" eaLnBrk="0" hangingPunct="0">
              <a:buChar char="–"/>
              <a:defRPr sz="2000">
                <a:solidFill>
                  <a:srgbClr val="1F224E"/>
                </a:solidFill>
                <a:latin typeface="Myriad Pro" pitchFamily="34" charset="0"/>
              </a:defRPr>
            </a:lvl4pPr>
            <a:lvl5pPr marL="2057400" indent="-228600" algn="l" eaLnBrk="0" hangingPunct="0">
              <a:buChar char="»"/>
              <a:defRPr sz="2000">
                <a:solidFill>
                  <a:srgbClr val="1F224E"/>
                </a:solidFill>
                <a:latin typeface="Myriad Pro" pitchFamily="34" charset="0"/>
              </a:defRPr>
            </a:lvl5pPr>
            <a:lvl6pPr marL="25146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6pPr>
            <a:lvl7pPr marL="29718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7pPr>
            <a:lvl8pPr marL="34290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8pPr>
            <a:lvl9pPr marL="3886200" indent="-228600" eaLnBrk="0" fontAlgn="base" hangingPunct="0">
              <a:spcBef>
                <a:spcPct val="20000"/>
              </a:spcBef>
              <a:spcAft>
                <a:spcPct val="0"/>
              </a:spcAft>
              <a:buFont typeface="Arial" pitchFamily="34" charset="0"/>
              <a:buChar char="»"/>
              <a:defRPr sz="2000">
                <a:solidFill>
                  <a:srgbClr val="1F224E"/>
                </a:solidFill>
                <a:latin typeface="Myriad Pro" pitchFamily="34" charset="0"/>
              </a:defRPr>
            </a:lvl9pPr>
          </a:lstStyle>
          <a:p>
            <a:pPr algn="just" eaLnBrk="1" hangingPunct="1">
              <a:buFont typeface="Arial" pitchFamily="34" charset="0"/>
              <a:buNone/>
            </a:pPr>
            <a:r>
              <a:rPr lang="en-US" altLang="en-US" sz="1800" dirty="0">
                <a:latin typeface="Arial" panose="020B0604020202020204" pitchFamily="34" charset="0"/>
                <a:ea typeface="Myriad Arabic"/>
              </a:rPr>
              <a:t>Demonstrate knowledge and understanding of scientific ideas, processes, techniques and procedures</a:t>
            </a: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GB" altLang="en-US" smtClean="0"/>
              <a:t>Assessment Objective 2 </a:t>
            </a:r>
          </a:p>
        </p:txBody>
      </p:sp>
      <p:sp>
        <p:nvSpPr>
          <p:cNvPr id="14339" name="Content Placeholder 2"/>
          <p:cNvSpPr>
            <a:spLocks noGrp="1"/>
          </p:cNvSpPr>
          <p:nvPr>
            <p:ph idx="13"/>
          </p:nvPr>
        </p:nvSpPr>
        <p:spPr/>
        <p:txBody>
          <a:bodyPr/>
          <a:lstStyle/>
          <a:p>
            <a:r>
              <a:rPr lang="en-GB" altLang="en-US" dirty="0" smtClean="0"/>
              <a:t>18-20% of H022/01 includes AO2 which assesses the ability of candidates to show application of their knowledge. Questions which involve calculations from data and explanations involving ideas, theories and procedures in a new context will be included.</a:t>
            </a:r>
          </a:p>
          <a:p>
            <a:r>
              <a:rPr lang="en-GB" altLang="en-US" dirty="0" smtClean="0"/>
              <a:t>To answer such questions effectively, candidates need to carefully read through the information given, and work out what the question requires of them, before framing a suitable answer using the appropriate information provided.</a:t>
            </a:r>
          </a:p>
          <a:p>
            <a:endParaRPr lang="en-GB" altLang="en-US" dirty="0" smtClean="0"/>
          </a:p>
        </p:txBody>
      </p:sp>
      <p:sp>
        <p:nvSpPr>
          <p:cNvPr id="6" name="Rectangle 5"/>
          <p:cNvSpPr/>
          <p:nvPr/>
        </p:nvSpPr>
        <p:spPr>
          <a:xfrm>
            <a:off x="468313" y="1268760"/>
            <a:ext cx="8207375" cy="2052870"/>
          </a:xfrm>
          <a:prstGeom prst="rect">
            <a:avLst/>
          </a:prstGeom>
        </p:spPr>
        <p:txBody>
          <a:bodyPr>
            <a:spAutoFit/>
          </a:bodyPr>
          <a:lstStyle/>
          <a:p>
            <a:pPr algn="just">
              <a:spcAft>
                <a:spcPts val="600"/>
              </a:spcAft>
              <a:buFont typeface="Arial" charset="0"/>
              <a:buNone/>
              <a:defRPr/>
            </a:pPr>
            <a:r>
              <a:rPr lang="en-US" sz="1800" dirty="0">
                <a:latin typeface="Arial" panose="020B0604020202020204" pitchFamily="34" charset="0"/>
              </a:rPr>
              <a:t>Apply knowledge and understanding of scientific ideas, processes, techniques and procedures:</a:t>
            </a:r>
          </a:p>
          <a:p>
            <a:pPr marL="285750" indent="-285750" algn="just">
              <a:buFont typeface="Arial" pitchFamily="34" charset="0"/>
              <a:buChar char="•"/>
              <a:defRPr/>
            </a:pPr>
            <a:r>
              <a:rPr lang="en-US" sz="1800" dirty="0">
                <a:latin typeface="Arial" panose="020B0604020202020204" pitchFamily="34" charset="0"/>
              </a:rPr>
              <a:t>in a theoretical context</a:t>
            </a:r>
          </a:p>
          <a:p>
            <a:pPr marL="285750" indent="-285750" algn="just">
              <a:buFont typeface="Arial" pitchFamily="34" charset="0"/>
              <a:buChar char="•"/>
              <a:defRPr/>
            </a:pPr>
            <a:r>
              <a:rPr lang="en-US" sz="1800" dirty="0">
                <a:latin typeface="Arial" panose="020B0604020202020204" pitchFamily="34" charset="0"/>
              </a:rPr>
              <a:t>in a practical context</a:t>
            </a:r>
          </a:p>
          <a:p>
            <a:pPr marL="285750" indent="-285750" algn="just">
              <a:buFont typeface="Arial" pitchFamily="34" charset="0"/>
              <a:buChar char="•"/>
              <a:defRPr/>
            </a:pPr>
            <a:r>
              <a:rPr lang="en-US" sz="1800" dirty="0">
                <a:latin typeface="Arial" panose="020B0604020202020204" pitchFamily="34" charset="0"/>
              </a:rPr>
              <a:t>when handling qualitative data</a:t>
            </a:r>
          </a:p>
          <a:p>
            <a:pPr marL="285750" indent="-285750" algn="just">
              <a:buFont typeface="Arial" pitchFamily="34" charset="0"/>
              <a:buChar char="•"/>
              <a:defRPr/>
            </a:pPr>
            <a:r>
              <a:rPr lang="en-US" sz="1800" dirty="0">
                <a:latin typeface="Arial" panose="020B0604020202020204" pitchFamily="34" charset="0"/>
              </a:rPr>
              <a:t>when handling quantitative data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GB" altLang="en-US" smtClean="0"/>
              <a:t>Assessment Objective 3 </a:t>
            </a:r>
          </a:p>
        </p:txBody>
      </p:sp>
      <p:sp>
        <p:nvSpPr>
          <p:cNvPr id="15363" name="Content Placeholder 2"/>
          <p:cNvSpPr>
            <a:spLocks noGrp="1"/>
          </p:cNvSpPr>
          <p:nvPr>
            <p:ph idx="13"/>
          </p:nvPr>
        </p:nvSpPr>
        <p:spPr/>
        <p:txBody>
          <a:bodyPr/>
          <a:lstStyle/>
          <a:p>
            <a:r>
              <a:rPr lang="en-GB" altLang="en-US" dirty="0" smtClean="0"/>
              <a:t>Approximately 7-9% of the marks on H022/01 are allocated to AO3 and all of these would be assessed in section B and </a:t>
            </a:r>
            <a:r>
              <a:rPr lang="en-GB" altLang="en-US" b="1" dirty="0" smtClean="0"/>
              <a:t>not</a:t>
            </a:r>
            <a:r>
              <a:rPr lang="en-GB" altLang="en-US" dirty="0" smtClean="0"/>
              <a:t> in the multiple choice questions. Questions which include the analysis of secondary data or practical procedures would be most likely to assess AO3 as seen in Q21 and Q25.</a:t>
            </a:r>
          </a:p>
          <a:p>
            <a:endParaRPr lang="en-GB" altLang="en-US" dirty="0" smtClean="0"/>
          </a:p>
        </p:txBody>
      </p:sp>
      <p:sp>
        <p:nvSpPr>
          <p:cNvPr id="5" name="Rectangle 4"/>
          <p:cNvSpPr/>
          <p:nvPr/>
        </p:nvSpPr>
        <p:spPr>
          <a:xfrm>
            <a:off x="395288" y="1452563"/>
            <a:ext cx="8208962" cy="1388072"/>
          </a:xfrm>
          <a:prstGeom prst="rect">
            <a:avLst/>
          </a:prstGeom>
        </p:spPr>
        <p:txBody>
          <a:bodyPr>
            <a:spAutoFit/>
          </a:bodyPr>
          <a:lstStyle/>
          <a:p>
            <a:pPr algn="just">
              <a:spcAft>
                <a:spcPts val="600"/>
              </a:spcAft>
              <a:buFont typeface="Arial" charset="0"/>
              <a:buNone/>
              <a:defRPr/>
            </a:pPr>
            <a:r>
              <a:rPr lang="en-US" sz="1800" dirty="0" err="1">
                <a:latin typeface="Arial" panose="020B0604020202020204" pitchFamily="34" charset="0"/>
              </a:rPr>
              <a:t>Analyse</a:t>
            </a:r>
            <a:r>
              <a:rPr lang="en-US" sz="1800" dirty="0">
                <a:latin typeface="Arial" panose="020B0604020202020204" pitchFamily="34" charset="0"/>
              </a:rPr>
              <a:t>, interpret and evaluate scientific information, ideas and evidence, including in relation to issues, to:</a:t>
            </a:r>
          </a:p>
          <a:p>
            <a:pPr marL="285750" indent="-285750" algn="just">
              <a:buFont typeface="Arial" pitchFamily="34" charset="0"/>
              <a:buChar char="•"/>
              <a:defRPr/>
            </a:pPr>
            <a:r>
              <a:rPr lang="en-US" sz="1800" dirty="0">
                <a:latin typeface="Arial" panose="020B0604020202020204" pitchFamily="34" charset="0"/>
              </a:rPr>
              <a:t>make </a:t>
            </a:r>
            <a:r>
              <a:rPr lang="en-US" sz="1800" dirty="0" err="1">
                <a:latin typeface="Arial" panose="020B0604020202020204" pitchFamily="34" charset="0"/>
              </a:rPr>
              <a:t>judgements</a:t>
            </a:r>
            <a:r>
              <a:rPr lang="en-US" sz="1800" dirty="0">
                <a:latin typeface="Arial" panose="020B0604020202020204" pitchFamily="34" charset="0"/>
              </a:rPr>
              <a:t> and reach conclusions</a:t>
            </a:r>
          </a:p>
          <a:p>
            <a:pPr marL="285750" indent="-285750" algn="just">
              <a:buFont typeface="Arial" pitchFamily="34" charset="0"/>
              <a:buChar char="•"/>
              <a:defRPr/>
            </a:pPr>
            <a:r>
              <a:rPr lang="en-US" sz="1800" dirty="0">
                <a:latin typeface="Arial" panose="020B0604020202020204" pitchFamily="34" charset="0"/>
              </a:rPr>
              <a:t>develop and refine practical design and procedures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6"/>
          <p:cNvSpPr>
            <a:spLocks noGrp="1"/>
          </p:cNvSpPr>
          <p:nvPr>
            <p:ph type="title"/>
          </p:nvPr>
        </p:nvSpPr>
        <p:spPr/>
        <p:txBody>
          <a:bodyPr/>
          <a:lstStyle/>
          <a:p>
            <a:r>
              <a:rPr lang="fr-FR" altLang="en-US" smtClean="0"/>
              <a:t>Section A: Multiple Choice Questions </a:t>
            </a:r>
          </a:p>
        </p:txBody>
      </p:sp>
      <p:sp>
        <p:nvSpPr>
          <p:cNvPr id="16387" name="Rectangle 5"/>
          <p:cNvSpPr>
            <a:spLocks noGrp="1"/>
          </p:cNvSpPr>
          <p:nvPr>
            <p:ph type="body" idx="1"/>
          </p:nvPr>
        </p:nvSpPr>
        <p:spPr>
          <a:xfrm>
            <a:off x="201600" y="1144800"/>
            <a:ext cx="8690880" cy="4996694"/>
          </a:xfrm>
        </p:spPr>
        <p:txBody>
          <a:bodyPr/>
          <a:lstStyle/>
          <a:p>
            <a:r>
              <a:rPr lang="en-GB" altLang="en-US" sz="1600" dirty="0" smtClean="0"/>
              <a:t>There were 20 multiple choice questions (MCQs) covering a range of topics across the breadth of the new AS Biology B specification. MCQs assess AO1 and 2 only and include both mathematical and practical aspects of the specification.</a:t>
            </a:r>
          </a:p>
          <a:p>
            <a:endParaRPr lang="en-GB" altLang="en-US" sz="1600" dirty="0" smtClean="0"/>
          </a:p>
          <a:p>
            <a:r>
              <a:rPr lang="en-GB" altLang="en-US" sz="1600" dirty="0" smtClean="0"/>
              <a:t>The suggested time allocation for MCQs is 25 minutes but some candidates had possibly spent longer on this section.</a:t>
            </a:r>
          </a:p>
          <a:p>
            <a:endParaRPr lang="en-GB" altLang="en-US" sz="1600" dirty="0" smtClean="0"/>
          </a:p>
          <a:p>
            <a:r>
              <a:rPr lang="en-GB" altLang="en-US" sz="1600" dirty="0" smtClean="0"/>
              <a:t>Some responses were ambiguous and the intended response was sometimes unclear where letters had been crossed out and replaced, especially when changing letters involving </a:t>
            </a:r>
            <a:r>
              <a:rPr lang="en-GB" altLang="en-US" sz="1600" b="1" dirty="0" smtClean="0"/>
              <a:t>B</a:t>
            </a:r>
            <a:r>
              <a:rPr lang="en-GB" altLang="en-US" sz="1600" dirty="0" smtClean="0"/>
              <a:t> and </a:t>
            </a:r>
            <a:r>
              <a:rPr lang="en-GB" altLang="en-US" sz="1600" b="1" dirty="0" smtClean="0"/>
              <a:t>D</a:t>
            </a:r>
            <a:r>
              <a:rPr lang="en-GB" altLang="en-US" sz="1600" dirty="0" smtClean="0"/>
              <a:t>.</a:t>
            </a:r>
          </a:p>
          <a:p>
            <a:endParaRPr lang="en-GB" altLang="en-US" sz="1600" dirty="0" smtClean="0"/>
          </a:p>
          <a:p>
            <a:r>
              <a:rPr lang="en-GB" altLang="en-US" sz="1600" dirty="0" smtClean="0"/>
              <a:t>Some of the MCQs proved challenging and candidates were distracted by an alternative, incorrect option offered alongside the correct response e.g. </a:t>
            </a:r>
            <a:r>
              <a:rPr lang="en-GB" altLang="en-US" sz="1600" b="1" dirty="0" smtClean="0"/>
              <a:t>Q5</a:t>
            </a:r>
            <a:r>
              <a:rPr lang="en-GB" altLang="en-US" sz="1600" dirty="0" smtClean="0"/>
              <a:t> where the distractor highlighted a misunderstanding of the fact that for Simpson’s Index of Diversity the value had to be between 0 and 1.</a:t>
            </a:r>
          </a:p>
          <a:p>
            <a:endParaRPr lang="en-GB" altLang="en-US" sz="1600" dirty="0" smtClean="0"/>
          </a:p>
          <a:p>
            <a:r>
              <a:rPr lang="en-GB" altLang="en-US" sz="1600" dirty="0" smtClean="0"/>
              <a:t>For detailed comments on MCQs, please refer to the principal examiner’s report  to centres</a:t>
            </a:r>
            <a:r>
              <a:rPr lang="en-GB" altLang="en-US" dirty="0" smtClean="0"/>
              <a:t>.</a:t>
            </a:r>
          </a:p>
        </p:txBody>
      </p:sp>
    </p:spTree>
  </p:cSld>
  <p:clrMapOvr>
    <a:masterClrMapping/>
  </p:clrMapOvr>
  <p:transition spd="med">
    <p:fade/>
  </p:transition>
</p:sld>
</file>

<file path=ppt/theme/theme1.xml><?xml version="1.0" encoding="utf-8"?>
<a:theme xmlns:a="http://schemas.openxmlformats.org/drawingml/2006/main" name="OCR_PPT_Master_Presentation_Template_RTE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1866</TotalTime>
  <Words>3030</Words>
  <Application>Microsoft Office PowerPoint</Application>
  <PresentationFormat>On-screen Show (4:3)</PresentationFormat>
  <Paragraphs>214</Paragraphs>
  <Slides>40</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Myriad Arabic</vt:lpstr>
      <vt:lpstr>Times New Roman</vt:lpstr>
      <vt:lpstr>Myriad Pro</vt:lpstr>
      <vt:lpstr>Calibri</vt:lpstr>
      <vt:lpstr>OCR_PPT_Master_Presentation_Template_RTEA</vt:lpstr>
      <vt:lpstr>GCE Biology B  (Advancing Biology)  Advanced Subsidiary H022/01  FOUNDATIONS of biology </vt:lpstr>
      <vt:lpstr>Introduction</vt:lpstr>
      <vt:lpstr>Introduction</vt:lpstr>
      <vt:lpstr>Assessment objectives</vt:lpstr>
      <vt:lpstr>Assessment objectives – weightings</vt:lpstr>
      <vt:lpstr>Assessment Objective 1</vt:lpstr>
      <vt:lpstr>Assessment Objective 2 </vt:lpstr>
      <vt:lpstr>Assessment Objective 3 </vt:lpstr>
      <vt:lpstr>Section A: Multiple Choice Questions </vt:lpstr>
      <vt:lpstr>Section A: Q4</vt:lpstr>
      <vt:lpstr>Section A: Q5</vt:lpstr>
      <vt:lpstr>Section A: Q8</vt:lpstr>
      <vt:lpstr>Section A: Q17</vt:lpstr>
      <vt:lpstr>Section A: Q19</vt:lpstr>
      <vt:lpstr>Section B: Question 21</vt:lpstr>
      <vt:lpstr>Question 21(b)</vt:lpstr>
      <vt:lpstr>Question 21(c)</vt:lpstr>
      <vt:lpstr>Question 21(d)(i) </vt:lpstr>
      <vt:lpstr>Question 21(d)(ii)</vt:lpstr>
      <vt:lpstr>Question 22</vt:lpstr>
      <vt:lpstr>Question 22(b)</vt:lpstr>
      <vt:lpstr>Question 23</vt:lpstr>
      <vt:lpstr>Question 23(a)(ii)</vt:lpstr>
      <vt:lpstr>Question 23(a)(ii)</vt:lpstr>
      <vt:lpstr>Question 23(b)</vt:lpstr>
      <vt:lpstr>Question 23(b)</vt:lpstr>
      <vt:lpstr>Question 23(c)</vt:lpstr>
      <vt:lpstr>Question 24</vt:lpstr>
      <vt:lpstr>Question 24(c) and (d)</vt:lpstr>
      <vt:lpstr>Question 24(d)(ii)</vt:lpstr>
      <vt:lpstr>Question 25</vt:lpstr>
      <vt:lpstr>Question 25(b)</vt:lpstr>
      <vt:lpstr>Examples of Question 23(b)(iii)</vt:lpstr>
      <vt:lpstr>A good example of Question 25(b)(iii)</vt:lpstr>
      <vt:lpstr>Example of applying ECF to Q25(b)(iii)</vt:lpstr>
      <vt:lpstr>Question 25(b)(iv)</vt:lpstr>
      <vt:lpstr>Question 26</vt:lpstr>
      <vt:lpstr>Question 26</vt:lpstr>
      <vt:lpstr>Summary</vt:lpstr>
      <vt:lpstr>PowerPoint Presentation</vt:lpstr>
    </vt:vector>
  </TitlesOfParts>
  <Company>Cambridge Assessment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GCE AS Level Biology B (H022) Advancing Biology - Breadth in Biology RTEA</dc:title>
  <dc:creator>OCR</dc:creator>
  <cp:keywords>GCE; AS Level; Biology B; (H022); Advancing; Biology; Breadth in Biology; RTEA</cp:keywords>
  <cp:lastModifiedBy>Rachel Davis</cp:lastModifiedBy>
  <cp:revision>120</cp:revision>
  <dcterms:created xsi:type="dcterms:W3CDTF">2016-08-26T10:02:00Z</dcterms:created>
  <dcterms:modified xsi:type="dcterms:W3CDTF">2016-10-07T07:15:05Z</dcterms:modified>
</cp:coreProperties>
</file>