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732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21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71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15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662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2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07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0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901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47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92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169CB-0C13-40E6-AC10-19C35B089F46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D9487-652F-468F-A472-84ADBB06B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94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i2CQ9Pykt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IQ3q79rD_9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/>
              <a:t>Galapagos Islands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56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Habitat </a:t>
            </a:r>
            <a:r>
              <a:rPr lang="en-GB" b="1" dirty="0"/>
              <a:t>disturbance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Increase in human populations creates pressure on resources. Food/ building/</a:t>
            </a:r>
          </a:p>
          <a:p>
            <a:r>
              <a:rPr lang="en-GB" dirty="0" smtClean="0"/>
              <a:t>Pollution</a:t>
            </a:r>
            <a:endParaRPr lang="en-GB" dirty="0"/>
          </a:p>
          <a:p>
            <a:r>
              <a:rPr lang="en-GB" dirty="0" smtClean="0"/>
              <a:t>Oil </a:t>
            </a:r>
            <a:r>
              <a:rPr lang="en-GB" dirty="0"/>
              <a:t>drilling nearby leading to oil spills </a:t>
            </a:r>
            <a:r>
              <a:rPr lang="en-GB" dirty="0" err="1"/>
              <a:t>eg</a:t>
            </a:r>
            <a:r>
              <a:rPr lang="en-GB" dirty="0"/>
              <a:t> 2001</a:t>
            </a:r>
          </a:p>
          <a:p>
            <a:r>
              <a:rPr lang="en-GB" dirty="0" smtClean="0"/>
              <a:t>Fragmentation </a:t>
            </a:r>
            <a:r>
              <a:rPr lang="en-GB" dirty="0"/>
              <a:t>of habitats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55776" y="5157192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2"/>
              </a:rPr>
              <a:t>Lonesome George David Attenborough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29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/>
            </a:r>
            <a:br>
              <a:rPr lang="en-GB" b="1" u="sng" dirty="0" smtClean="0"/>
            </a:br>
            <a:r>
              <a:rPr lang="en-GB" b="1" dirty="0" smtClean="0"/>
              <a:t>Over </a:t>
            </a:r>
            <a:r>
              <a:rPr lang="en-GB" b="1" dirty="0"/>
              <a:t>exploitation of resources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Whalers and seal fur hunters </a:t>
            </a:r>
          </a:p>
          <a:p>
            <a:r>
              <a:rPr lang="en-GB" dirty="0" smtClean="0"/>
              <a:t>Giant </a:t>
            </a:r>
            <a:r>
              <a:rPr lang="en-GB" dirty="0"/>
              <a:t>tortoises taken for food 200 000 in 50 years</a:t>
            </a:r>
          </a:p>
          <a:p>
            <a:r>
              <a:rPr lang="en-GB" dirty="0" smtClean="0"/>
              <a:t>Removing </a:t>
            </a:r>
            <a:r>
              <a:rPr lang="en-GB" dirty="0"/>
              <a:t>exotic species e.g. sea cucumbers and sharks for shark fins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11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Invasive </a:t>
            </a:r>
            <a:r>
              <a:rPr lang="en-GB" b="1" dirty="0"/>
              <a:t>species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Goats out compete tortoises for food (</a:t>
            </a:r>
            <a:r>
              <a:rPr lang="en-GB" b="1" dirty="0"/>
              <a:t>rock </a:t>
            </a:r>
            <a:r>
              <a:rPr lang="en-GB" b="1" dirty="0" err="1"/>
              <a:t>purslane</a:t>
            </a:r>
            <a:r>
              <a:rPr lang="en-GB" dirty="0"/>
              <a:t>). Trample area and ruin nesting sites changing the habitat on Isabella to grassland</a:t>
            </a:r>
          </a:p>
          <a:p>
            <a:r>
              <a:rPr lang="en-GB" dirty="0"/>
              <a:t>Cats hunt native species</a:t>
            </a:r>
          </a:p>
          <a:p>
            <a:r>
              <a:rPr lang="en-GB" dirty="0"/>
              <a:t>Red quinine tree on Santa Cruz out competing </a:t>
            </a:r>
            <a:r>
              <a:rPr lang="en-GB" b="1" i="1" dirty="0" err="1"/>
              <a:t>Cacaotillo</a:t>
            </a:r>
            <a:r>
              <a:rPr lang="en-GB" dirty="0"/>
              <a:t> shrub removing nesting sites for the petrel</a:t>
            </a:r>
          </a:p>
          <a:p>
            <a:r>
              <a:rPr lang="en-GB" dirty="0"/>
              <a:t>Red quinine out competes </a:t>
            </a:r>
            <a:r>
              <a:rPr lang="en-GB" b="1" dirty="0" err="1"/>
              <a:t>Scalesia</a:t>
            </a:r>
            <a:r>
              <a:rPr lang="en-GB" dirty="0"/>
              <a:t> trees native  to the area which supports indigenous food webs and forms part of the native ecosystem.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660232" y="1124744"/>
            <a:ext cx="18002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hlinkClick r:id="rId2"/>
              </a:rPr>
              <a:t>goat culling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5891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Solutions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Sustainable management and conservation</a:t>
            </a:r>
          </a:p>
          <a:p>
            <a:r>
              <a:rPr lang="en-GB" dirty="0"/>
              <a:t>Leadership in conservation involving Charles Darwin research Station, local fishermen, Tourist industry</a:t>
            </a:r>
          </a:p>
          <a:p>
            <a:r>
              <a:rPr lang="en-GB" dirty="0"/>
              <a:t>Created a Galapagos Marine reserve in 1998 which surrounds the islands by 40 nautical miles</a:t>
            </a:r>
          </a:p>
          <a:p>
            <a:r>
              <a:rPr lang="en-GB" dirty="0"/>
              <a:t>36% of coastal zones are designated ‘No Take’ areas</a:t>
            </a:r>
          </a:p>
          <a:p>
            <a:r>
              <a:rPr lang="en-GB" dirty="0"/>
              <a:t>Culling of non-indigenous species such as goats</a:t>
            </a:r>
          </a:p>
          <a:p>
            <a:r>
              <a:rPr lang="en-GB" dirty="0"/>
              <a:t>Quarantines system to search arrivals for foreign species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977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187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Galapagos Islands </vt:lpstr>
      <vt:lpstr> Habitat disturbance </vt:lpstr>
      <vt:lpstr> Over exploitation of resources </vt:lpstr>
      <vt:lpstr> Invasive species </vt:lpstr>
      <vt:lpstr> Solutions 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Galapagos Islands</dc:title>
  <dc:creator>setup-Software Setup Account</dc:creator>
  <cp:lastModifiedBy>setup-Software Setup Account</cp:lastModifiedBy>
  <cp:revision>5</cp:revision>
  <dcterms:created xsi:type="dcterms:W3CDTF">2014-07-08T08:13:45Z</dcterms:created>
  <dcterms:modified xsi:type="dcterms:W3CDTF">2015-09-07T11:44:46Z</dcterms:modified>
</cp:coreProperties>
</file>